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85" r:id="rId6"/>
    <p:sldId id="260" r:id="rId7"/>
    <p:sldId id="278" r:id="rId8"/>
    <p:sldId id="281" r:id="rId9"/>
    <p:sldId id="279" r:id="rId10"/>
    <p:sldId id="280" r:id="rId11"/>
    <p:sldId id="282" r:id="rId12"/>
    <p:sldId id="277" r:id="rId13"/>
    <p:sldId id="283" r:id="rId14"/>
    <p:sldId id="263" r:id="rId15"/>
    <p:sldId id="288" r:id="rId16"/>
    <p:sldId id="287" r:id="rId17"/>
    <p:sldId id="275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35669-BE5C-4332-B813-E279124204C4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DC539BE-37A5-43A8-A0F7-15351F2872CC}">
      <dgm:prSet phldrT="[Текст]"/>
      <dgm:spPr/>
      <dgm:t>
        <a:bodyPr/>
        <a:lstStyle/>
        <a:p>
          <a:r>
            <a:rPr lang="ru-RU" altLang="ru-RU" i="1" dirty="0"/>
            <a:t>для ребенка, которому в школе создают условия для обучения с учетом его образовательных потребностей и возможностей</a:t>
          </a:r>
          <a:endParaRPr lang="ru-RU" dirty="0"/>
        </a:p>
      </dgm:t>
    </dgm:pt>
    <dgm:pt modelId="{1A8E0A0C-5026-4E5D-8A47-F24C639F48BF}" type="parTrans" cxnId="{1607A54F-DB31-41A8-9A01-B505880E8241}">
      <dgm:prSet/>
      <dgm:spPr/>
      <dgm:t>
        <a:bodyPr/>
        <a:lstStyle/>
        <a:p>
          <a:endParaRPr lang="ru-RU"/>
        </a:p>
      </dgm:t>
    </dgm:pt>
    <dgm:pt modelId="{BC8F452B-C30F-442D-AD49-D1A2C82F535B}" type="sibTrans" cxnId="{1607A54F-DB31-41A8-9A01-B505880E8241}">
      <dgm:prSet/>
      <dgm:spPr/>
      <dgm:t>
        <a:bodyPr/>
        <a:lstStyle/>
        <a:p>
          <a:endParaRPr lang="ru-RU"/>
        </a:p>
      </dgm:t>
    </dgm:pt>
    <dgm:pt modelId="{224571D4-1CAB-40C9-B13E-78D8157044AA}">
      <dgm:prSet phldrT="[Текст]"/>
      <dgm:spPr/>
      <dgm:t>
        <a:bodyPr/>
        <a:lstStyle/>
        <a:p>
          <a:r>
            <a:rPr lang="ru-RU" altLang="ru-RU" i="1" dirty="0"/>
            <a:t>для педагогов, которые постоянно совершенствуют свои знания для работы с разными детьми</a:t>
          </a:r>
          <a:endParaRPr lang="ru-RU" dirty="0"/>
        </a:p>
      </dgm:t>
    </dgm:pt>
    <dgm:pt modelId="{20F39037-FE65-42C3-BB12-08B4CD42BCB6}" type="parTrans" cxnId="{A2BC5B34-5717-40E5-B2C5-FBEB5D7A76B1}">
      <dgm:prSet/>
      <dgm:spPr/>
      <dgm:t>
        <a:bodyPr/>
        <a:lstStyle/>
        <a:p>
          <a:endParaRPr lang="ru-RU"/>
        </a:p>
      </dgm:t>
    </dgm:pt>
    <dgm:pt modelId="{886D4625-D539-4D30-B517-0C860DE746D4}" type="sibTrans" cxnId="{A2BC5B34-5717-40E5-B2C5-FBEB5D7A76B1}">
      <dgm:prSet/>
      <dgm:spPr/>
      <dgm:t>
        <a:bodyPr/>
        <a:lstStyle/>
        <a:p>
          <a:endParaRPr lang="ru-RU"/>
        </a:p>
      </dgm:t>
    </dgm:pt>
    <dgm:pt modelId="{361A3353-E720-466C-BDBE-37A0C2B1B8DF}">
      <dgm:prSet phldrT="[Текст]"/>
      <dgm:spPr/>
      <dgm:t>
        <a:bodyPr/>
        <a:lstStyle/>
        <a:p>
          <a:r>
            <a:rPr lang="ru-RU" altLang="ru-RU" i="1" dirty="0"/>
            <a:t>для родителей, которые учатся понимать и  воспитывать своих детей </a:t>
          </a:r>
          <a:endParaRPr lang="ru-RU" dirty="0"/>
        </a:p>
      </dgm:t>
    </dgm:pt>
    <dgm:pt modelId="{2031469B-0AFA-48EC-A243-5AE6FF1DAD04}" type="parTrans" cxnId="{BA5F43E3-2E39-43BE-884A-72EF227A87D5}">
      <dgm:prSet/>
      <dgm:spPr/>
      <dgm:t>
        <a:bodyPr/>
        <a:lstStyle/>
        <a:p>
          <a:endParaRPr lang="ru-RU"/>
        </a:p>
      </dgm:t>
    </dgm:pt>
    <dgm:pt modelId="{0E59E779-1DE5-456A-AA5B-A4DD80B910D0}" type="sibTrans" cxnId="{BA5F43E3-2E39-43BE-884A-72EF227A87D5}">
      <dgm:prSet/>
      <dgm:spPr/>
      <dgm:t>
        <a:bodyPr/>
        <a:lstStyle/>
        <a:p>
          <a:endParaRPr lang="ru-RU"/>
        </a:p>
      </dgm:t>
    </dgm:pt>
    <dgm:pt modelId="{E2669920-8D41-4174-8BFE-60FAE7892D49}" type="pres">
      <dgm:prSet presAssocID="{86835669-BE5C-4332-B813-E279124204C4}" presName="Name0" presStyleCnt="0">
        <dgm:presLayoutVars>
          <dgm:dir/>
          <dgm:resizeHandles val="exact"/>
        </dgm:presLayoutVars>
      </dgm:prSet>
      <dgm:spPr/>
    </dgm:pt>
    <dgm:pt modelId="{D00A10EB-CEAC-4BF5-9ED0-AF8831DD3F08}" type="pres">
      <dgm:prSet presAssocID="{7DC539BE-37A5-43A8-A0F7-15351F2872CC}" presName="composite" presStyleCnt="0"/>
      <dgm:spPr/>
    </dgm:pt>
    <dgm:pt modelId="{CAD9839D-799F-4C99-917F-AE0968E953C8}" type="pres">
      <dgm:prSet presAssocID="{7DC539BE-37A5-43A8-A0F7-15351F2872CC}" presName="rect1" presStyleLbl="trAlignAcc1" presStyleIdx="0" presStyleCnt="3" custLinFactNeighborX="18924" custLinFactNeighborY="-5490">
        <dgm:presLayoutVars>
          <dgm:bulletEnabled val="1"/>
        </dgm:presLayoutVars>
      </dgm:prSet>
      <dgm:spPr/>
    </dgm:pt>
    <dgm:pt modelId="{8E7412C6-AD6E-401B-A3CA-56937F95021A}" type="pres">
      <dgm:prSet presAssocID="{7DC539BE-37A5-43A8-A0F7-15351F2872CC}" presName="rect2" presStyleLbl="fgImgPlace1" presStyleIdx="0" presStyleCnt="3" custScaleX="146428" custLinFactNeighborX="-65062" custLinFactNeighborY="3192"/>
      <dgm:spPr>
        <a:solidFill>
          <a:srgbClr val="F4C4AE"/>
        </a:solidFill>
      </dgm:spPr>
    </dgm:pt>
    <dgm:pt modelId="{7A4F7721-08B8-4110-A831-258529A07E39}" type="pres">
      <dgm:prSet presAssocID="{BC8F452B-C30F-442D-AD49-D1A2C82F535B}" presName="sibTrans" presStyleCnt="0"/>
      <dgm:spPr/>
    </dgm:pt>
    <dgm:pt modelId="{3A631541-3997-421F-A633-6DD7FEAA4CC1}" type="pres">
      <dgm:prSet presAssocID="{224571D4-1CAB-40C9-B13E-78D8157044AA}" presName="composite" presStyleCnt="0"/>
      <dgm:spPr/>
    </dgm:pt>
    <dgm:pt modelId="{7A8C7B69-4F0B-44CD-86D6-4D47C4B94098}" type="pres">
      <dgm:prSet presAssocID="{224571D4-1CAB-40C9-B13E-78D8157044AA}" presName="rect1" presStyleLbl="trAlignAcc1" presStyleIdx="1" presStyleCnt="3" custLinFactNeighborX="17203" custLinFactNeighborY="-8967">
        <dgm:presLayoutVars>
          <dgm:bulletEnabled val="1"/>
        </dgm:presLayoutVars>
      </dgm:prSet>
      <dgm:spPr/>
    </dgm:pt>
    <dgm:pt modelId="{667F888E-B8D4-4F7D-B538-E9AF3E0E92D7}" type="pres">
      <dgm:prSet presAssocID="{224571D4-1CAB-40C9-B13E-78D8157044AA}" presName="rect2" presStyleLbl="fgImgPlace1" presStyleIdx="1" presStyleCnt="3" custScaleX="146428" custLinFactNeighborX="-65062" custLinFactNeighborY="2489"/>
      <dgm:spPr>
        <a:solidFill>
          <a:srgbClr val="D5E0C4"/>
        </a:solidFill>
      </dgm:spPr>
    </dgm:pt>
    <dgm:pt modelId="{C09CBAB0-C269-4F4B-9643-9F98C02DA3BE}" type="pres">
      <dgm:prSet presAssocID="{886D4625-D539-4D30-B517-0C860DE746D4}" presName="sibTrans" presStyleCnt="0"/>
      <dgm:spPr/>
    </dgm:pt>
    <dgm:pt modelId="{5CDDB9A8-D523-4BC0-BA33-3FC047576C14}" type="pres">
      <dgm:prSet presAssocID="{361A3353-E720-466C-BDBE-37A0C2B1B8DF}" presName="composite" presStyleCnt="0"/>
      <dgm:spPr/>
    </dgm:pt>
    <dgm:pt modelId="{01A45CA3-1F7D-4AE9-AB5F-F89ECCF057B2}" type="pres">
      <dgm:prSet presAssocID="{361A3353-E720-466C-BDBE-37A0C2B1B8DF}" presName="rect1" presStyleLbl="trAlignAcc1" presStyleIdx="2" presStyleCnt="3" custLinFactNeighborX="15483" custLinFactNeighborY="-9084">
        <dgm:presLayoutVars>
          <dgm:bulletEnabled val="1"/>
        </dgm:presLayoutVars>
      </dgm:prSet>
      <dgm:spPr/>
    </dgm:pt>
    <dgm:pt modelId="{8FFF14BD-09E2-45E3-A86F-A31A3D6B6172}" type="pres">
      <dgm:prSet presAssocID="{361A3353-E720-466C-BDBE-37A0C2B1B8DF}" presName="rect2" presStyleLbl="fgImgPlace1" presStyleIdx="2" presStyleCnt="3" custScaleX="146428" custLinFactNeighborX="-65062" custLinFactNeighborY="8135"/>
      <dgm:spPr>
        <a:solidFill>
          <a:srgbClr val="CDC6D7"/>
        </a:solidFill>
      </dgm:spPr>
    </dgm:pt>
  </dgm:ptLst>
  <dgm:cxnLst>
    <dgm:cxn modelId="{19A2CB18-98EB-42D2-877F-67ED675CA4E2}" type="presOf" srcId="{361A3353-E720-466C-BDBE-37A0C2B1B8DF}" destId="{01A45CA3-1F7D-4AE9-AB5F-F89ECCF057B2}" srcOrd="0" destOrd="0" presId="urn:microsoft.com/office/officeart/2008/layout/PictureStrips"/>
    <dgm:cxn modelId="{A2BC5B34-5717-40E5-B2C5-FBEB5D7A76B1}" srcId="{86835669-BE5C-4332-B813-E279124204C4}" destId="{224571D4-1CAB-40C9-B13E-78D8157044AA}" srcOrd="1" destOrd="0" parTransId="{20F39037-FE65-42C3-BB12-08B4CD42BCB6}" sibTransId="{886D4625-D539-4D30-B517-0C860DE746D4}"/>
    <dgm:cxn modelId="{0DB6E645-0603-4B68-BBCF-F969B61E785A}" type="presOf" srcId="{224571D4-1CAB-40C9-B13E-78D8157044AA}" destId="{7A8C7B69-4F0B-44CD-86D6-4D47C4B94098}" srcOrd="0" destOrd="0" presId="urn:microsoft.com/office/officeart/2008/layout/PictureStrips"/>
    <dgm:cxn modelId="{1607A54F-DB31-41A8-9A01-B505880E8241}" srcId="{86835669-BE5C-4332-B813-E279124204C4}" destId="{7DC539BE-37A5-43A8-A0F7-15351F2872CC}" srcOrd="0" destOrd="0" parTransId="{1A8E0A0C-5026-4E5D-8A47-F24C639F48BF}" sibTransId="{BC8F452B-C30F-442D-AD49-D1A2C82F535B}"/>
    <dgm:cxn modelId="{4616EB84-5425-42BF-AE7B-401CB439BEDD}" type="presOf" srcId="{7DC539BE-37A5-43A8-A0F7-15351F2872CC}" destId="{CAD9839D-799F-4C99-917F-AE0968E953C8}" srcOrd="0" destOrd="0" presId="urn:microsoft.com/office/officeart/2008/layout/PictureStrips"/>
    <dgm:cxn modelId="{485099DA-B8CC-4B6E-905D-8E1FA24599EF}" type="presOf" srcId="{86835669-BE5C-4332-B813-E279124204C4}" destId="{E2669920-8D41-4174-8BFE-60FAE7892D49}" srcOrd="0" destOrd="0" presId="urn:microsoft.com/office/officeart/2008/layout/PictureStrips"/>
    <dgm:cxn modelId="{BA5F43E3-2E39-43BE-884A-72EF227A87D5}" srcId="{86835669-BE5C-4332-B813-E279124204C4}" destId="{361A3353-E720-466C-BDBE-37A0C2B1B8DF}" srcOrd="2" destOrd="0" parTransId="{2031469B-0AFA-48EC-A243-5AE6FF1DAD04}" sibTransId="{0E59E779-1DE5-456A-AA5B-A4DD80B910D0}"/>
    <dgm:cxn modelId="{8629331A-631E-4B22-A0BC-1BB40DC92D07}" type="presParOf" srcId="{E2669920-8D41-4174-8BFE-60FAE7892D49}" destId="{D00A10EB-CEAC-4BF5-9ED0-AF8831DD3F08}" srcOrd="0" destOrd="0" presId="urn:microsoft.com/office/officeart/2008/layout/PictureStrips"/>
    <dgm:cxn modelId="{FB9C82F7-8B69-4B19-BD03-D525098A35D2}" type="presParOf" srcId="{D00A10EB-CEAC-4BF5-9ED0-AF8831DD3F08}" destId="{CAD9839D-799F-4C99-917F-AE0968E953C8}" srcOrd="0" destOrd="0" presId="urn:microsoft.com/office/officeart/2008/layout/PictureStrips"/>
    <dgm:cxn modelId="{085DE289-FFD8-4721-9AF9-F0B9A37A9016}" type="presParOf" srcId="{D00A10EB-CEAC-4BF5-9ED0-AF8831DD3F08}" destId="{8E7412C6-AD6E-401B-A3CA-56937F95021A}" srcOrd="1" destOrd="0" presId="urn:microsoft.com/office/officeart/2008/layout/PictureStrips"/>
    <dgm:cxn modelId="{CD86521D-3CAA-4708-8104-6F86E66109E0}" type="presParOf" srcId="{E2669920-8D41-4174-8BFE-60FAE7892D49}" destId="{7A4F7721-08B8-4110-A831-258529A07E39}" srcOrd="1" destOrd="0" presId="urn:microsoft.com/office/officeart/2008/layout/PictureStrips"/>
    <dgm:cxn modelId="{F51BEBB1-9AB5-468B-864E-DBA23E7065BE}" type="presParOf" srcId="{E2669920-8D41-4174-8BFE-60FAE7892D49}" destId="{3A631541-3997-421F-A633-6DD7FEAA4CC1}" srcOrd="2" destOrd="0" presId="urn:microsoft.com/office/officeart/2008/layout/PictureStrips"/>
    <dgm:cxn modelId="{B7978344-6527-46F8-8533-8660F0C3FA80}" type="presParOf" srcId="{3A631541-3997-421F-A633-6DD7FEAA4CC1}" destId="{7A8C7B69-4F0B-44CD-86D6-4D47C4B94098}" srcOrd="0" destOrd="0" presId="urn:microsoft.com/office/officeart/2008/layout/PictureStrips"/>
    <dgm:cxn modelId="{9D44BF58-DBEA-4ABF-AC93-1C38F83AA37E}" type="presParOf" srcId="{3A631541-3997-421F-A633-6DD7FEAA4CC1}" destId="{667F888E-B8D4-4F7D-B538-E9AF3E0E92D7}" srcOrd="1" destOrd="0" presId="urn:microsoft.com/office/officeart/2008/layout/PictureStrips"/>
    <dgm:cxn modelId="{DF9974A7-E68F-448B-B72A-8B982B8BBF4A}" type="presParOf" srcId="{E2669920-8D41-4174-8BFE-60FAE7892D49}" destId="{C09CBAB0-C269-4F4B-9643-9F98C02DA3BE}" srcOrd="3" destOrd="0" presId="urn:microsoft.com/office/officeart/2008/layout/PictureStrips"/>
    <dgm:cxn modelId="{FBFE8D30-EF12-48D3-9297-48542D38C0A5}" type="presParOf" srcId="{E2669920-8D41-4174-8BFE-60FAE7892D49}" destId="{5CDDB9A8-D523-4BC0-BA33-3FC047576C14}" srcOrd="4" destOrd="0" presId="urn:microsoft.com/office/officeart/2008/layout/PictureStrips"/>
    <dgm:cxn modelId="{583CAC1E-A9B9-436F-8557-9AEED38A9721}" type="presParOf" srcId="{5CDDB9A8-D523-4BC0-BA33-3FC047576C14}" destId="{01A45CA3-1F7D-4AE9-AB5F-F89ECCF057B2}" srcOrd="0" destOrd="0" presId="urn:microsoft.com/office/officeart/2008/layout/PictureStrips"/>
    <dgm:cxn modelId="{16EF8FBF-12DA-4F15-9E08-0D451CD6C137}" type="presParOf" srcId="{5CDDB9A8-D523-4BC0-BA33-3FC047576C14}" destId="{8FFF14BD-09E2-45E3-A86F-A31A3D6B61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6B69E2-B279-4B3E-9856-7D875AC41F5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D0E3937-9E5E-4F9E-8021-B43E168D821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Вокальная студия «Рассвет» (посещают дети с РАС)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42163-701E-460C-A254-76E0578B195D}" type="parTrans" cxnId="{8FB3DBD7-BAE2-4314-88EE-A8521CB31BE2}">
      <dgm:prSet/>
      <dgm:spPr/>
      <dgm:t>
        <a:bodyPr/>
        <a:lstStyle/>
        <a:p>
          <a:endParaRPr lang="ru-RU"/>
        </a:p>
      </dgm:t>
    </dgm:pt>
    <dgm:pt modelId="{F21F955C-B0C6-4997-8328-F66386E3B82D}" type="sibTrans" cxnId="{8FB3DBD7-BAE2-4314-88EE-A8521CB31BE2}">
      <dgm:prSet/>
      <dgm:spPr/>
      <dgm:t>
        <a:bodyPr/>
        <a:lstStyle/>
        <a:p>
          <a:endParaRPr lang="ru-RU"/>
        </a:p>
      </dgm:t>
    </dgm:pt>
    <dgm:pt modelId="{D425351F-B5DF-4EA4-B8B2-3C95B0A88791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/>
            <a:t>.</a:t>
          </a:r>
        </a:p>
      </dgm:t>
    </dgm:pt>
    <dgm:pt modelId="{9A1E3A10-C57A-41C7-AE22-CBEB0C63E683}" type="sibTrans" cxnId="{B4F4DE8E-C403-43D4-95D5-EB8B4A164FAF}">
      <dgm:prSet/>
      <dgm:spPr/>
      <dgm:t>
        <a:bodyPr/>
        <a:lstStyle/>
        <a:p>
          <a:endParaRPr lang="ru-RU"/>
        </a:p>
      </dgm:t>
    </dgm:pt>
    <dgm:pt modelId="{B2649B0B-479A-4B31-88B0-4462C3E77DFB}" type="parTrans" cxnId="{B4F4DE8E-C403-43D4-95D5-EB8B4A164FAF}">
      <dgm:prSet/>
      <dgm:spPr/>
      <dgm:t>
        <a:bodyPr/>
        <a:lstStyle/>
        <a:p>
          <a:endParaRPr lang="ru-RU"/>
        </a:p>
      </dgm:t>
    </dgm:pt>
    <dgm:pt modelId="{DF2F2EE6-33DA-4280-9AA5-34F28E5F2DCB}" type="pres">
      <dgm:prSet presAssocID="{546B69E2-B279-4B3E-9856-7D875AC41F54}" presName="Name0" presStyleCnt="0">
        <dgm:presLayoutVars>
          <dgm:dir/>
          <dgm:animOne val="branch"/>
          <dgm:animLvl val="lvl"/>
        </dgm:presLayoutVars>
      </dgm:prSet>
      <dgm:spPr/>
    </dgm:pt>
    <dgm:pt modelId="{00DBE8A7-0491-490B-977A-6EA85F12DB8F}" type="pres">
      <dgm:prSet presAssocID="{ED0E3937-9E5E-4F9E-8021-B43E168D8217}" presName="chaos" presStyleCnt="0"/>
      <dgm:spPr/>
    </dgm:pt>
    <dgm:pt modelId="{958C92A5-D969-434F-BB70-D95AA6EAA4A7}" type="pres">
      <dgm:prSet presAssocID="{ED0E3937-9E5E-4F9E-8021-B43E168D8217}" presName="parTx1" presStyleLbl="revTx" presStyleIdx="0" presStyleCnt="1"/>
      <dgm:spPr/>
    </dgm:pt>
    <dgm:pt modelId="{15461F4F-AC36-48BA-B86A-9C20019FB3EE}" type="pres">
      <dgm:prSet presAssocID="{ED0E3937-9E5E-4F9E-8021-B43E168D8217}" presName="c1" presStyleLbl="node1" presStyleIdx="0" presStyleCnt="19"/>
      <dgm:spPr/>
    </dgm:pt>
    <dgm:pt modelId="{D65529B1-B81F-41FF-93AC-8A567540E7E6}" type="pres">
      <dgm:prSet presAssocID="{ED0E3937-9E5E-4F9E-8021-B43E168D8217}" presName="c2" presStyleLbl="node1" presStyleIdx="1" presStyleCnt="19"/>
      <dgm:spPr/>
    </dgm:pt>
    <dgm:pt modelId="{65C5DB77-2D81-4775-8332-042949127A83}" type="pres">
      <dgm:prSet presAssocID="{ED0E3937-9E5E-4F9E-8021-B43E168D8217}" presName="c3" presStyleLbl="node1" presStyleIdx="2" presStyleCnt="19"/>
      <dgm:spPr/>
    </dgm:pt>
    <dgm:pt modelId="{E91956AE-4DEF-4883-8425-5E277B1EE355}" type="pres">
      <dgm:prSet presAssocID="{ED0E3937-9E5E-4F9E-8021-B43E168D8217}" presName="c4" presStyleLbl="node1" presStyleIdx="3" presStyleCnt="19"/>
      <dgm:spPr/>
    </dgm:pt>
    <dgm:pt modelId="{EF8A699A-3802-4A3A-AE22-46861749A1D5}" type="pres">
      <dgm:prSet presAssocID="{ED0E3937-9E5E-4F9E-8021-B43E168D8217}" presName="c5" presStyleLbl="node1" presStyleIdx="4" presStyleCnt="19"/>
      <dgm:spPr/>
    </dgm:pt>
    <dgm:pt modelId="{D4080BDE-DE2A-4B69-96C4-B0982FCC4EC4}" type="pres">
      <dgm:prSet presAssocID="{ED0E3937-9E5E-4F9E-8021-B43E168D8217}" presName="c6" presStyleLbl="node1" presStyleIdx="5" presStyleCnt="19"/>
      <dgm:spPr/>
    </dgm:pt>
    <dgm:pt modelId="{4D913390-B7EC-4294-9C22-B9B72C974D42}" type="pres">
      <dgm:prSet presAssocID="{ED0E3937-9E5E-4F9E-8021-B43E168D8217}" presName="c7" presStyleLbl="node1" presStyleIdx="6" presStyleCnt="19"/>
      <dgm:spPr/>
    </dgm:pt>
    <dgm:pt modelId="{564B5DA6-C424-46F5-92F1-18587975E364}" type="pres">
      <dgm:prSet presAssocID="{ED0E3937-9E5E-4F9E-8021-B43E168D8217}" presName="c8" presStyleLbl="node1" presStyleIdx="7" presStyleCnt="19"/>
      <dgm:spPr/>
    </dgm:pt>
    <dgm:pt modelId="{B96E3BAA-AE66-4369-A6C1-C5CDC8D17C39}" type="pres">
      <dgm:prSet presAssocID="{ED0E3937-9E5E-4F9E-8021-B43E168D8217}" presName="c9" presStyleLbl="node1" presStyleIdx="8" presStyleCnt="19"/>
      <dgm:spPr/>
    </dgm:pt>
    <dgm:pt modelId="{3140A19C-EDF5-4DBF-BF3D-8E4D75E35502}" type="pres">
      <dgm:prSet presAssocID="{ED0E3937-9E5E-4F9E-8021-B43E168D8217}" presName="c10" presStyleLbl="node1" presStyleIdx="9" presStyleCnt="19"/>
      <dgm:spPr/>
    </dgm:pt>
    <dgm:pt modelId="{38D24417-8F1A-4650-B7D9-27AE49B05985}" type="pres">
      <dgm:prSet presAssocID="{ED0E3937-9E5E-4F9E-8021-B43E168D8217}" presName="c11" presStyleLbl="node1" presStyleIdx="10" presStyleCnt="19"/>
      <dgm:spPr/>
    </dgm:pt>
    <dgm:pt modelId="{69B39117-AC13-4DFC-97C4-19E8D9502B7D}" type="pres">
      <dgm:prSet presAssocID="{ED0E3937-9E5E-4F9E-8021-B43E168D8217}" presName="c12" presStyleLbl="node1" presStyleIdx="11" presStyleCnt="19"/>
      <dgm:spPr/>
    </dgm:pt>
    <dgm:pt modelId="{44FF0592-BBFC-425E-8256-6D5554D8DB66}" type="pres">
      <dgm:prSet presAssocID="{ED0E3937-9E5E-4F9E-8021-B43E168D8217}" presName="c13" presStyleLbl="node1" presStyleIdx="12" presStyleCnt="19"/>
      <dgm:spPr/>
    </dgm:pt>
    <dgm:pt modelId="{88DAB07D-A9DD-431C-9A09-7AEEC364DC23}" type="pres">
      <dgm:prSet presAssocID="{ED0E3937-9E5E-4F9E-8021-B43E168D8217}" presName="c14" presStyleLbl="node1" presStyleIdx="13" presStyleCnt="19"/>
      <dgm:spPr/>
    </dgm:pt>
    <dgm:pt modelId="{E6380403-BB10-4B01-B70B-2D1C02B6E0B9}" type="pres">
      <dgm:prSet presAssocID="{ED0E3937-9E5E-4F9E-8021-B43E168D8217}" presName="c15" presStyleLbl="node1" presStyleIdx="14" presStyleCnt="19"/>
      <dgm:spPr/>
    </dgm:pt>
    <dgm:pt modelId="{24215A08-38BD-4224-AF48-031F5D4C7969}" type="pres">
      <dgm:prSet presAssocID="{ED0E3937-9E5E-4F9E-8021-B43E168D8217}" presName="c16" presStyleLbl="node1" presStyleIdx="15" presStyleCnt="19"/>
      <dgm:spPr/>
    </dgm:pt>
    <dgm:pt modelId="{A0948A9C-CAD7-4EEE-A34E-50B75921E852}" type="pres">
      <dgm:prSet presAssocID="{ED0E3937-9E5E-4F9E-8021-B43E168D8217}" presName="c17" presStyleLbl="node1" presStyleIdx="16" presStyleCnt="19"/>
      <dgm:spPr/>
    </dgm:pt>
    <dgm:pt modelId="{A90BECFE-561E-4194-B977-4F37C40598EA}" type="pres">
      <dgm:prSet presAssocID="{ED0E3937-9E5E-4F9E-8021-B43E168D8217}" presName="c18" presStyleLbl="node1" presStyleIdx="17" presStyleCnt="19"/>
      <dgm:spPr/>
    </dgm:pt>
    <dgm:pt modelId="{CC23C722-17F6-4A2E-809C-81E26C22607F}" type="pres">
      <dgm:prSet presAssocID="{F21F955C-B0C6-4997-8328-F66386E3B82D}" presName="chevronComposite1" presStyleCnt="0"/>
      <dgm:spPr/>
    </dgm:pt>
    <dgm:pt modelId="{96499DA2-DE0C-4289-9899-D09BD1A78A0D}" type="pres">
      <dgm:prSet presAssocID="{F21F955C-B0C6-4997-8328-F66386E3B82D}" presName="chevron1" presStyleLbl="sibTrans2D1" presStyleIdx="0" presStyleCnt="2"/>
      <dgm:spPr/>
    </dgm:pt>
    <dgm:pt modelId="{F1003A9D-D349-4DCC-8EA6-802E451C49AF}" type="pres">
      <dgm:prSet presAssocID="{F21F955C-B0C6-4997-8328-F66386E3B82D}" presName="spChevron1" presStyleCnt="0"/>
      <dgm:spPr/>
    </dgm:pt>
    <dgm:pt modelId="{FAEC08C2-E612-4A49-95CE-7957FC8029DA}" type="pres">
      <dgm:prSet presAssocID="{F21F955C-B0C6-4997-8328-F66386E3B82D}" presName="overlap" presStyleCnt="0"/>
      <dgm:spPr/>
    </dgm:pt>
    <dgm:pt modelId="{DDC2C272-26EA-4223-9F19-E028F521259E}" type="pres">
      <dgm:prSet presAssocID="{F21F955C-B0C6-4997-8328-F66386E3B82D}" presName="chevronComposite2" presStyleCnt="0"/>
      <dgm:spPr/>
    </dgm:pt>
    <dgm:pt modelId="{97C5D87B-A25C-4B8A-BD04-8CE0D3BA3D58}" type="pres">
      <dgm:prSet presAssocID="{F21F955C-B0C6-4997-8328-F66386E3B82D}" presName="chevron2" presStyleLbl="sibTrans2D1" presStyleIdx="1" presStyleCnt="2"/>
      <dgm:spPr/>
    </dgm:pt>
    <dgm:pt modelId="{9F6379AE-EE90-441F-A4BA-0B115AD31AFC}" type="pres">
      <dgm:prSet presAssocID="{F21F955C-B0C6-4997-8328-F66386E3B82D}" presName="spChevron2" presStyleCnt="0"/>
      <dgm:spPr/>
    </dgm:pt>
    <dgm:pt modelId="{C4250CAD-4FB0-4CC3-A697-07316D7A8C53}" type="pres">
      <dgm:prSet presAssocID="{D425351F-B5DF-4EA4-B8B2-3C95B0A88791}" presName="last" presStyleCnt="0"/>
      <dgm:spPr/>
    </dgm:pt>
    <dgm:pt modelId="{8CCB791B-E734-44B7-9A42-EB11AFFF8409}" type="pres">
      <dgm:prSet presAssocID="{D425351F-B5DF-4EA4-B8B2-3C95B0A88791}" presName="circleTx" presStyleLbl="node1" presStyleIdx="18" presStyleCnt="19"/>
      <dgm:spPr/>
    </dgm:pt>
    <dgm:pt modelId="{32ED73BD-90B5-4C96-84D4-7696917D2F0B}" type="pres">
      <dgm:prSet presAssocID="{D425351F-B5DF-4EA4-B8B2-3C95B0A88791}" presName="spN" presStyleCnt="0"/>
      <dgm:spPr/>
    </dgm:pt>
  </dgm:ptLst>
  <dgm:cxnLst>
    <dgm:cxn modelId="{66871A0E-C439-4086-9220-3F4EAE9DC740}" type="presOf" srcId="{ED0E3937-9E5E-4F9E-8021-B43E168D8217}" destId="{958C92A5-D969-434F-BB70-D95AA6EAA4A7}" srcOrd="0" destOrd="0" presId="urn:microsoft.com/office/officeart/2009/3/layout/RandomtoResultProcess"/>
    <dgm:cxn modelId="{EFB6A167-0D1C-45D3-AB41-B40AF369E4EF}" type="presOf" srcId="{D425351F-B5DF-4EA4-B8B2-3C95B0A88791}" destId="{8CCB791B-E734-44B7-9A42-EB11AFFF8409}" srcOrd="0" destOrd="0" presId="urn:microsoft.com/office/officeart/2009/3/layout/RandomtoResultProcess"/>
    <dgm:cxn modelId="{B4F4DE8E-C403-43D4-95D5-EB8B4A164FAF}" srcId="{546B69E2-B279-4B3E-9856-7D875AC41F54}" destId="{D425351F-B5DF-4EA4-B8B2-3C95B0A88791}" srcOrd="1" destOrd="0" parTransId="{B2649B0B-479A-4B31-88B0-4462C3E77DFB}" sibTransId="{9A1E3A10-C57A-41C7-AE22-CBEB0C63E683}"/>
    <dgm:cxn modelId="{7BC9E697-2547-4444-AB02-9F0036DBEA72}" type="presOf" srcId="{546B69E2-B279-4B3E-9856-7D875AC41F54}" destId="{DF2F2EE6-33DA-4280-9AA5-34F28E5F2DCB}" srcOrd="0" destOrd="0" presId="urn:microsoft.com/office/officeart/2009/3/layout/RandomtoResultProcess"/>
    <dgm:cxn modelId="{8FB3DBD7-BAE2-4314-88EE-A8521CB31BE2}" srcId="{546B69E2-B279-4B3E-9856-7D875AC41F54}" destId="{ED0E3937-9E5E-4F9E-8021-B43E168D8217}" srcOrd="0" destOrd="0" parTransId="{86242163-701E-460C-A254-76E0578B195D}" sibTransId="{F21F955C-B0C6-4997-8328-F66386E3B82D}"/>
    <dgm:cxn modelId="{EA292E48-F70A-4B72-8006-50D946EDC8A4}" type="presParOf" srcId="{DF2F2EE6-33DA-4280-9AA5-34F28E5F2DCB}" destId="{00DBE8A7-0491-490B-977A-6EA85F12DB8F}" srcOrd="0" destOrd="0" presId="urn:microsoft.com/office/officeart/2009/3/layout/RandomtoResultProcess"/>
    <dgm:cxn modelId="{D57FC2C9-0AEA-4CD4-9907-611715A365ED}" type="presParOf" srcId="{00DBE8A7-0491-490B-977A-6EA85F12DB8F}" destId="{958C92A5-D969-434F-BB70-D95AA6EAA4A7}" srcOrd="0" destOrd="0" presId="urn:microsoft.com/office/officeart/2009/3/layout/RandomtoResultProcess"/>
    <dgm:cxn modelId="{5E99959B-C130-4316-B086-75FAD4E1D75B}" type="presParOf" srcId="{00DBE8A7-0491-490B-977A-6EA85F12DB8F}" destId="{15461F4F-AC36-48BA-B86A-9C20019FB3EE}" srcOrd="1" destOrd="0" presId="urn:microsoft.com/office/officeart/2009/3/layout/RandomtoResultProcess"/>
    <dgm:cxn modelId="{99AC815B-64E0-40FE-A8EB-B7D2F8A5DC01}" type="presParOf" srcId="{00DBE8A7-0491-490B-977A-6EA85F12DB8F}" destId="{D65529B1-B81F-41FF-93AC-8A567540E7E6}" srcOrd="2" destOrd="0" presId="urn:microsoft.com/office/officeart/2009/3/layout/RandomtoResultProcess"/>
    <dgm:cxn modelId="{0E95834F-3BE2-4058-8347-D77A0EDE67CE}" type="presParOf" srcId="{00DBE8A7-0491-490B-977A-6EA85F12DB8F}" destId="{65C5DB77-2D81-4775-8332-042949127A83}" srcOrd="3" destOrd="0" presId="urn:microsoft.com/office/officeart/2009/3/layout/RandomtoResultProcess"/>
    <dgm:cxn modelId="{1EF9DF8F-921E-430E-9A60-CB973B0B78BC}" type="presParOf" srcId="{00DBE8A7-0491-490B-977A-6EA85F12DB8F}" destId="{E91956AE-4DEF-4883-8425-5E277B1EE355}" srcOrd="4" destOrd="0" presId="urn:microsoft.com/office/officeart/2009/3/layout/RandomtoResultProcess"/>
    <dgm:cxn modelId="{C897F4B6-AC14-4D92-BD9D-22642A22A4F0}" type="presParOf" srcId="{00DBE8A7-0491-490B-977A-6EA85F12DB8F}" destId="{EF8A699A-3802-4A3A-AE22-46861749A1D5}" srcOrd="5" destOrd="0" presId="urn:microsoft.com/office/officeart/2009/3/layout/RandomtoResultProcess"/>
    <dgm:cxn modelId="{556006CA-4EC2-4CE8-AFF0-0E5F68C08913}" type="presParOf" srcId="{00DBE8A7-0491-490B-977A-6EA85F12DB8F}" destId="{D4080BDE-DE2A-4B69-96C4-B0982FCC4EC4}" srcOrd="6" destOrd="0" presId="urn:microsoft.com/office/officeart/2009/3/layout/RandomtoResultProcess"/>
    <dgm:cxn modelId="{71E24C36-D671-45B5-95FC-B645E2C6A0ED}" type="presParOf" srcId="{00DBE8A7-0491-490B-977A-6EA85F12DB8F}" destId="{4D913390-B7EC-4294-9C22-B9B72C974D42}" srcOrd="7" destOrd="0" presId="urn:microsoft.com/office/officeart/2009/3/layout/RandomtoResultProcess"/>
    <dgm:cxn modelId="{D716D4ED-D162-42DE-89CE-2FB02AC96660}" type="presParOf" srcId="{00DBE8A7-0491-490B-977A-6EA85F12DB8F}" destId="{564B5DA6-C424-46F5-92F1-18587975E364}" srcOrd="8" destOrd="0" presId="urn:microsoft.com/office/officeart/2009/3/layout/RandomtoResultProcess"/>
    <dgm:cxn modelId="{1A69E7BC-977C-486D-B55B-6CA2A29FAE40}" type="presParOf" srcId="{00DBE8A7-0491-490B-977A-6EA85F12DB8F}" destId="{B96E3BAA-AE66-4369-A6C1-C5CDC8D17C39}" srcOrd="9" destOrd="0" presId="urn:microsoft.com/office/officeart/2009/3/layout/RandomtoResultProcess"/>
    <dgm:cxn modelId="{1BB34433-5F17-4229-A2A7-8BCE9F3CFB1B}" type="presParOf" srcId="{00DBE8A7-0491-490B-977A-6EA85F12DB8F}" destId="{3140A19C-EDF5-4DBF-BF3D-8E4D75E35502}" srcOrd="10" destOrd="0" presId="urn:microsoft.com/office/officeart/2009/3/layout/RandomtoResultProcess"/>
    <dgm:cxn modelId="{370E168A-A1D8-4A95-A7B8-26BF5CFB3D3D}" type="presParOf" srcId="{00DBE8A7-0491-490B-977A-6EA85F12DB8F}" destId="{38D24417-8F1A-4650-B7D9-27AE49B05985}" srcOrd="11" destOrd="0" presId="urn:microsoft.com/office/officeart/2009/3/layout/RandomtoResultProcess"/>
    <dgm:cxn modelId="{2A81DABD-0AEC-4725-A2DA-648926293918}" type="presParOf" srcId="{00DBE8A7-0491-490B-977A-6EA85F12DB8F}" destId="{69B39117-AC13-4DFC-97C4-19E8D9502B7D}" srcOrd="12" destOrd="0" presId="urn:microsoft.com/office/officeart/2009/3/layout/RandomtoResultProcess"/>
    <dgm:cxn modelId="{1FD6CD0E-B3DA-4D0E-B1A1-A4F55FF5A67B}" type="presParOf" srcId="{00DBE8A7-0491-490B-977A-6EA85F12DB8F}" destId="{44FF0592-BBFC-425E-8256-6D5554D8DB66}" srcOrd="13" destOrd="0" presId="urn:microsoft.com/office/officeart/2009/3/layout/RandomtoResultProcess"/>
    <dgm:cxn modelId="{30E784DA-9C99-47DB-B853-F1BD5A925B00}" type="presParOf" srcId="{00DBE8A7-0491-490B-977A-6EA85F12DB8F}" destId="{88DAB07D-A9DD-431C-9A09-7AEEC364DC23}" srcOrd="14" destOrd="0" presId="urn:microsoft.com/office/officeart/2009/3/layout/RandomtoResultProcess"/>
    <dgm:cxn modelId="{6041B220-9F40-4AFF-9784-A548F8B1C6AE}" type="presParOf" srcId="{00DBE8A7-0491-490B-977A-6EA85F12DB8F}" destId="{E6380403-BB10-4B01-B70B-2D1C02B6E0B9}" srcOrd="15" destOrd="0" presId="urn:microsoft.com/office/officeart/2009/3/layout/RandomtoResultProcess"/>
    <dgm:cxn modelId="{DAC3C5BC-022D-4483-AB2C-8388D8604A2A}" type="presParOf" srcId="{00DBE8A7-0491-490B-977A-6EA85F12DB8F}" destId="{24215A08-38BD-4224-AF48-031F5D4C7969}" srcOrd="16" destOrd="0" presId="urn:microsoft.com/office/officeart/2009/3/layout/RandomtoResultProcess"/>
    <dgm:cxn modelId="{5A26468D-0EF4-4313-980E-47A0639D7164}" type="presParOf" srcId="{00DBE8A7-0491-490B-977A-6EA85F12DB8F}" destId="{A0948A9C-CAD7-4EEE-A34E-50B75921E852}" srcOrd="17" destOrd="0" presId="urn:microsoft.com/office/officeart/2009/3/layout/RandomtoResultProcess"/>
    <dgm:cxn modelId="{704DAA70-103B-40EA-B422-845F248CCE80}" type="presParOf" srcId="{00DBE8A7-0491-490B-977A-6EA85F12DB8F}" destId="{A90BECFE-561E-4194-B977-4F37C40598EA}" srcOrd="18" destOrd="0" presId="urn:microsoft.com/office/officeart/2009/3/layout/RandomtoResultProcess"/>
    <dgm:cxn modelId="{A82AD206-4991-49AA-9108-61ED94E7F48D}" type="presParOf" srcId="{DF2F2EE6-33DA-4280-9AA5-34F28E5F2DCB}" destId="{CC23C722-17F6-4A2E-809C-81E26C22607F}" srcOrd="1" destOrd="0" presId="urn:microsoft.com/office/officeart/2009/3/layout/RandomtoResultProcess"/>
    <dgm:cxn modelId="{65329EDE-A0B9-4ACC-86ED-4288128DDC29}" type="presParOf" srcId="{CC23C722-17F6-4A2E-809C-81E26C22607F}" destId="{96499DA2-DE0C-4289-9899-D09BD1A78A0D}" srcOrd="0" destOrd="0" presId="urn:microsoft.com/office/officeart/2009/3/layout/RandomtoResultProcess"/>
    <dgm:cxn modelId="{95BAB058-F35C-462E-ACF3-8D9B08DF4C77}" type="presParOf" srcId="{CC23C722-17F6-4A2E-809C-81E26C22607F}" destId="{F1003A9D-D349-4DCC-8EA6-802E451C49AF}" srcOrd="1" destOrd="0" presId="urn:microsoft.com/office/officeart/2009/3/layout/RandomtoResultProcess"/>
    <dgm:cxn modelId="{23388CA5-363C-4C92-9236-7EBA8EE0D851}" type="presParOf" srcId="{DF2F2EE6-33DA-4280-9AA5-34F28E5F2DCB}" destId="{FAEC08C2-E612-4A49-95CE-7957FC8029DA}" srcOrd="2" destOrd="0" presId="urn:microsoft.com/office/officeart/2009/3/layout/RandomtoResultProcess"/>
    <dgm:cxn modelId="{40F2284A-DD7D-4570-A7E0-A3EC1DF7F3E4}" type="presParOf" srcId="{DF2F2EE6-33DA-4280-9AA5-34F28E5F2DCB}" destId="{DDC2C272-26EA-4223-9F19-E028F521259E}" srcOrd="3" destOrd="0" presId="urn:microsoft.com/office/officeart/2009/3/layout/RandomtoResultProcess"/>
    <dgm:cxn modelId="{3155FA81-473B-45DC-98AD-56F79167A1E3}" type="presParOf" srcId="{DDC2C272-26EA-4223-9F19-E028F521259E}" destId="{97C5D87B-A25C-4B8A-BD04-8CE0D3BA3D58}" srcOrd="0" destOrd="0" presId="urn:microsoft.com/office/officeart/2009/3/layout/RandomtoResultProcess"/>
    <dgm:cxn modelId="{662BC946-8291-4237-ABDE-D0405894BCAA}" type="presParOf" srcId="{DDC2C272-26EA-4223-9F19-E028F521259E}" destId="{9F6379AE-EE90-441F-A4BA-0B115AD31AFC}" srcOrd="1" destOrd="0" presId="urn:microsoft.com/office/officeart/2009/3/layout/RandomtoResultProcess"/>
    <dgm:cxn modelId="{5649268C-77E4-4CD7-B714-954F9E2A3BDE}" type="presParOf" srcId="{DF2F2EE6-33DA-4280-9AA5-34F28E5F2DCB}" destId="{C4250CAD-4FB0-4CC3-A697-07316D7A8C53}" srcOrd="4" destOrd="0" presId="urn:microsoft.com/office/officeart/2009/3/layout/RandomtoResultProcess"/>
    <dgm:cxn modelId="{70877311-0FA6-4F9B-9859-6F1B152B9813}" type="presParOf" srcId="{C4250CAD-4FB0-4CC3-A697-07316D7A8C53}" destId="{8CCB791B-E734-44B7-9A42-EB11AFFF8409}" srcOrd="0" destOrd="0" presId="urn:microsoft.com/office/officeart/2009/3/layout/RandomtoResultProcess"/>
    <dgm:cxn modelId="{A6BA88D9-CC38-4DA4-81F2-E24B23811D59}" type="presParOf" srcId="{C4250CAD-4FB0-4CC3-A697-07316D7A8C53}" destId="{32ED73BD-90B5-4C96-84D4-7696917D2F0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291BE-5FD2-4A32-9E69-2350CCAF7129}" type="doc">
      <dgm:prSet loTypeId="urn:microsoft.com/office/officeart/2008/layout/AscendingPictureAccentProcess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A9DEFD-A6A8-40A0-B33B-98879D963F07}" type="pres">
      <dgm:prSet presAssocID="{C51291BE-5FD2-4A32-9E69-2350CCAF7129}" presName="Name0" presStyleCnt="0">
        <dgm:presLayoutVars>
          <dgm:chMax val="7"/>
          <dgm:chPref val="7"/>
          <dgm:dir/>
        </dgm:presLayoutVars>
      </dgm:prSet>
      <dgm:spPr/>
    </dgm:pt>
  </dgm:ptLst>
  <dgm:cxnLst>
    <dgm:cxn modelId="{6C72406B-0A98-4382-B774-56DD4103F1B2}" type="presOf" srcId="{C51291BE-5FD2-4A32-9E69-2350CCAF7129}" destId="{92A9DEFD-A6A8-40A0-B33B-98879D963F0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A619A-671E-4A41-B2DB-9240A9D87C2D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92BFB7-BDAC-43B2-869F-58989EA73C2E}">
      <dgm:prSet phldrT="[Текст]"/>
      <dgm:spPr/>
      <dgm:t>
        <a:bodyPr/>
        <a:lstStyle/>
        <a:p>
          <a:r>
            <a:rPr lang="ru-RU" dirty="0" err="1"/>
            <a:t>Психолого</a:t>
          </a:r>
          <a:r>
            <a:rPr lang="ru-RU" dirty="0"/>
            <a:t> - социально-педагогическая служба</a:t>
          </a:r>
        </a:p>
      </dgm:t>
    </dgm:pt>
    <dgm:pt modelId="{AD1C0BFE-3D32-4CF8-ADF4-B934FBB25FC7}" type="parTrans" cxnId="{960831C3-5280-48CB-8BCE-2F6E3CDE349D}">
      <dgm:prSet/>
      <dgm:spPr/>
      <dgm:t>
        <a:bodyPr/>
        <a:lstStyle/>
        <a:p>
          <a:endParaRPr lang="ru-RU"/>
        </a:p>
      </dgm:t>
    </dgm:pt>
    <dgm:pt modelId="{D90A3711-6014-4FAC-BBDA-0891B52058B2}" type="sibTrans" cxnId="{960831C3-5280-48CB-8BCE-2F6E3CDE349D}">
      <dgm:prSet/>
      <dgm:spPr/>
      <dgm:t>
        <a:bodyPr/>
        <a:lstStyle/>
        <a:p>
          <a:endParaRPr lang="ru-RU"/>
        </a:p>
      </dgm:t>
    </dgm:pt>
    <dgm:pt modelId="{772313A8-2443-4BC5-8661-81A8EE44EB70}">
      <dgm:prSet phldrT="[Текст]"/>
      <dgm:spPr/>
      <dgm:t>
        <a:bodyPr/>
        <a:lstStyle/>
        <a:p>
          <a:r>
            <a:rPr lang="ru-RU" dirty="0"/>
            <a:t>Логопедический пункт</a:t>
          </a:r>
        </a:p>
      </dgm:t>
    </dgm:pt>
    <dgm:pt modelId="{A6D74FCA-94B5-44C3-8F26-E993ED8E6B39}" type="parTrans" cxnId="{C221D608-89DB-41E1-9202-45C2857F9849}">
      <dgm:prSet/>
      <dgm:spPr/>
      <dgm:t>
        <a:bodyPr/>
        <a:lstStyle/>
        <a:p>
          <a:endParaRPr lang="ru-RU"/>
        </a:p>
      </dgm:t>
    </dgm:pt>
    <dgm:pt modelId="{104691DB-E07D-49A5-AAA1-BBF6279A7CA1}" type="sibTrans" cxnId="{C221D608-89DB-41E1-9202-45C2857F9849}">
      <dgm:prSet/>
      <dgm:spPr/>
      <dgm:t>
        <a:bodyPr/>
        <a:lstStyle/>
        <a:p>
          <a:endParaRPr lang="ru-RU"/>
        </a:p>
      </dgm:t>
    </dgm:pt>
    <dgm:pt modelId="{E3424532-AB03-46F2-B132-2C21BBB34C0C}">
      <dgm:prSet phldrT="[Текст]"/>
      <dgm:spPr/>
      <dgm:t>
        <a:bodyPr/>
        <a:lstStyle/>
        <a:p>
          <a:r>
            <a:rPr lang="ru-RU" dirty="0"/>
            <a:t>Психолого-педагогический консилиум</a:t>
          </a:r>
        </a:p>
      </dgm:t>
    </dgm:pt>
    <dgm:pt modelId="{D12EADF3-3335-48B7-8A26-7F3EAC8CC890}" type="parTrans" cxnId="{D2956414-9445-464A-9A22-B0D65A2D192A}">
      <dgm:prSet/>
      <dgm:spPr/>
      <dgm:t>
        <a:bodyPr/>
        <a:lstStyle/>
        <a:p>
          <a:endParaRPr lang="ru-RU"/>
        </a:p>
      </dgm:t>
    </dgm:pt>
    <dgm:pt modelId="{0151A8CD-66C9-479A-B4E0-9655CAAD2C34}" type="sibTrans" cxnId="{D2956414-9445-464A-9A22-B0D65A2D192A}">
      <dgm:prSet/>
      <dgm:spPr/>
      <dgm:t>
        <a:bodyPr/>
        <a:lstStyle/>
        <a:p>
          <a:endParaRPr lang="ru-RU"/>
        </a:p>
      </dgm:t>
    </dgm:pt>
    <dgm:pt modelId="{57A4F175-29E9-47C2-BC25-F0BA9C3097E0}">
      <dgm:prSet phldrT="[Текст]"/>
      <dgm:spPr/>
      <dgm:t>
        <a:bodyPr/>
        <a:lstStyle/>
        <a:p>
          <a:r>
            <a:rPr lang="ru-RU" dirty="0"/>
            <a:t>Служба медиации</a:t>
          </a:r>
        </a:p>
      </dgm:t>
    </dgm:pt>
    <dgm:pt modelId="{18B148C5-86C1-46CA-8E8D-05C5F3529B7F}" type="parTrans" cxnId="{E8F75A6E-E74D-4489-B624-2B21B00BB726}">
      <dgm:prSet/>
      <dgm:spPr/>
      <dgm:t>
        <a:bodyPr/>
        <a:lstStyle/>
        <a:p>
          <a:endParaRPr lang="ru-RU"/>
        </a:p>
      </dgm:t>
    </dgm:pt>
    <dgm:pt modelId="{2E698BD9-BF88-44A7-9284-CAB03170587B}" type="sibTrans" cxnId="{E8F75A6E-E74D-4489-B624-2B21B00BB726}">
      <dgm:prSet/>
      <dgm:spPr/>
      <dgm:t>
        <a:bodyPr/>
        <a:lstStyle/>
        <a:p>
          <a:endParaRPr lang="ru-RU"/>
        </a:p>
      </dgm:t>
    </dgm:pt>
    <dgm:pt modelId="{2AD19DCF-7718-4449-BD53-A2F773891C39}">
      <dgm:prSet phldrT="[Текст]"/>
      <dgm:spPr/>
      <dgm:t>
        <a:bodyPr/>
        <a:lstStyle/>
        <a:p>
          <a:r>
            <a:rPr lang="ru-RU" dirty="0"/>
            <a:t>Родительский клуб</a:t>
          </a:r>
        </a:p>
      </dgm:t>
    </dgm:pt>
    <dgm:pt modelId="{9C89C839-23D7-4678-8703-C416FDDD5619}" type="parTrans" cxnId="{6920F0BC-3A4F-4157-A4E6-F91C27F934C8}">
      <dgm:prSet/>
      <dgm:spPr/>
      <dgm:t>
        <a:bodyPr/>
        <a:lstStyle/>
        <a:p>
          <a:endParaRPr lang="ru-RU"/>
        </a:p>
      </dgm:t>
    </dgm:pt>
    <dgm:pt modelId="{34C18F24-5DEB-419C-BC81-31EE99334B18}" type="sibTrans" cxnId="{6920F0BC-3A4F-4157-A4E6-F91C27F934C8}">
      <dgm:prSet/>
      <dgm:spPr/>
      <dgm:t>
        <a:bodyPr/>
        <a:lstStyle/>
        <a:p>
          <a:endParaRPr lang="ru-RU"/>
        </a:p>
      </dgm:t>
    </dgm:pt>
    <dgm:pt modelId="{D0ED247E-DF48-4EDE-96DC-8F852F4E4D13}" type="pres">
      <dgm:prSet presAssocID="{767A619A-671E-4A41-B2DB-9240A9D87C2D}" presName="diagram" presStyleCnt="0">
        <dgm:presLayoutVars>
          <dgm:dir/>
          <dgm:resizeHandles val="exact"/>
        </dgm:presLayoutVars>
      </dgm:prSet>
      <dgm:spPr/>
    </dgm:pt>
    <dgm:pt modelId="{04745735-F5E8-48EF-BA86-B424B45BC2CC}" type="pres">
      <dgm:prSet presAssocID="{1D92BFB7-BDAC-43B2-869F-58989EA73C2E}" presName="node" presStyleLbl="node1" presStyleIdx="0" presStyleCnt="5">
        <dgm:presLayoutVars>
          <dgm:bulletEnabled val="1"/>
        </dgm:presLayoutVars>
      </dgm:prSet>
      <dgm:spPr/>
    </dgm:pt>
    <dgm:pt modelId="{4CF19D50-EAAF-41F0-8F21-18CE0887C075}" type="pres">
      <dgm:prSet presAssocID="{D90A3711-6014-4FAC-BBDA-0891B52058B2}" presName="sibTrans" presStyleCnt="0"/>
      <dgm:spPr/>
    </dgm:pt>
    <dgm:pt modelId="{81369572-B3CE-4190-ADD9-C0852B225840}" type="pres">
      <dgm:prSet presAssocID="{772313A8-2443-4BC5-8661-81A8EE44EB70}" presName="node" presStyleLbl="node1" presStyleIdx="1" presStyleCnt="5">
        <dgm:presLayoutVars>
          <dgm:bulletEnabled val="1"/>
        </dgm:presLayoutVars>
      </dgm:prSet>
      <dgm:spPr/>
    </dgm:pt>
    <dgm:pt modelId="{6774A191-1229-469D-B62B-3D5207E87787}" type="pres">
      <dgm:prSet presAssocID="{104691DB-E07D-49A5-AAA1-BBF6279A7CA1}" presName="sibTrans" presStyleCnt="0"/>
      <dgm:spPr/>
    </dgm:pt>
    <dgm:pt modelId="{ECCFC271-8CB9-4C0C-B721-ED75CEB8FF47}" type="pres">
      <dgm:prSet presAssocID="{E3424532-AB03-46F2-B132-2C21BBB34C0C}" presName="node" presStyleLbl="node1" presStyleIdx="2" presStyleCnt="5">
        <dgm:presLayoutVars>
          <dgm:bulletEnabled val="1"/>
        </dgm:presLayoutVars>
      </dgm:prSet>
      <dgm:spPr/>
    </dgm:pt>
    <dgm:pt modelId="{E2C2D712-59A4-4E25-AE3F-D634BC992B9A}" type="pres">
      <dgm:prSet presAssocID="{0151A8CD-66C9-479A-B4E0-9655CAAD2C34}" presName="sibTrans" presStyleCnt="0"/>
      <dgm:spPr/>
    </dgm:pt>
    <dgm:pt modelId="{B870B48C-6B5F-4422-8D9B-4E613F190778}" type="pres">
      <dgm:prSet presAssocID="{57A4F175-29E9-47C2-BC25-F0BA9C3097E0}" presName="node" presStyleLbl="node1" presStyleIdx="3" presStyleCnt="5">
        <dgm:presLayoutVars>
          <dgm:bulletEnabled val="1"/>
        </dgm:presLayoutVars>
      </dgm:prSet>
      <dgm:spPr/>
    </dgm:pt>
    <dgm:pt modelId="{AA4B185C-C290-46E7-8821-5ED65B9F7CFB}" type="pres">
      <dgm:prSet presAssocID="{2E698BD9-BF88-44A7-9284-CAB03170587B}" presName="sibTrans" presStyleCnt="0"/>
      <dgm:spPr/>
    </dgm:pt>
    <dgm:pt modelId="{F33FC1F2-AA0C-47E4-8CC1-E0423353A375}" type="pres">
      <dgm:prSet presAssocID="{2AD19DCF-7718-4449-BD53-A2F773891C39}" presName="node" presStyleLbl="node1" presStyleIdx="4" presStyleCnt="5" custLinFactNeighborX="6656" custLinFactNeighborY="497">
        <dgm:presLayoutVars>
          <dgm:bulletEnabled val="1"/>
        </dgm:presLayoutVars>
      </dgm:prSet>
      <dgm:spPr/>
    </dgm:pt>
  </dgm:ptLst>
  <dgm:cxnLst>
    <dgm:cxn modelId="{C221D608-89DB-41E1-9202-45C2857F9849}" srcId="{767A619A-671E-4A41-B2DB-9240A9D87C2D}" destId="{772313A8-2443-4BC5-8661-81A8EE44EB70}" srcOrd="1" destOrd="0" parTransId="{A6D74FCA-94B5-44C3-8F26-E993ED8E6B39}" sibTransId="{104691DB-E07D-49A5-AAA1-BBF6279A7CA1}"/>
    <dgm:cxn modelId="{D2956414-9445-464A-9A22-B0D65A2D192A}" srcId="{767A619A-671E-4A41-B2DB-9240A9D87C2D}" destId="{E3424532-AB03-46F2-B132-2C21BBB34C0C}" srcOrd="2" destOrd="0" parTransId="{D12EADF3-3335-48B7-8A26-7F3EAC8CC890}" sibTransId="{0151A8CD-66C9-479A-B4E0-9655CAAD2C34}"/>
    <dgm:cxn modelId="{146C1E36-2EA7-47D8-9098-A4B0460E1203}" type="presOf" srcId="{57A4F175-29E9-47C2-BC25-F0BA9C3097E0}" destId="{B870B48C-6B5F-4422-8D9B-4E613F190778}" srcOrd="0" destOrd="0" presId="urn:microsoft.com/office/officeart/2005/8/layout/default"/>
    <dgm:cxn modelId="{E41D706A-CCA0-4F87-8D5B-F819F8D79262}" type="presOf" srcId="{767A619A-671E-4A41-B2DB-9240A9D87C2D}" destId="{D0ED247E-DF48-4EDE-96DC-8F852F4E4D13}" srcOrd="0" destOrd="0" presId="urn:microsoft.com/office/officeart/2005/8/layout/default"/>
    <dgm:cxn modelId="{E8F75A6E-E74D-4489-B624-2B21B00BB726}" srcId="{767A619A-671E-4A41-B2DB-9240A9D87C2D}" destId="{57A4F175-29E9-47C2-BC25-F0BA9C3097E0}" srcOrd="3" destOrd="0" parTransId="{18B148C5-86C1-46CA-8E8D-05C5F3529B7F}" sibTransId="{2E698BD9-BF88-44A7-9284-CAB03170587B}"/>
    <dgm:cxn modelId="{73D26752-7B3D-4D5F-88E5-946F0AB7E51C}" type="presOf" srcId="{2AD19DCF-7718-4449-BD53-A2F773891C39}" destId="{F33FC1F2-AA0C-47E4-8CC1-E0423353A375}" srcOrd="0" destOrd="0" presId="urn:microsoft.com/office/officeart/2005/8/layout/default"/>
    <dgm:cxn modelId="{DAB3EA83-3D8D-422D-966A-9FF742989120}" type="presOf" srcId="{772313A8-2443-4BC5-8661-81A8EE44EB70}" destId="{81369572-B3CE-4190-ADD9-C0852B225840}" srcOrd="0" destOrd="0" presId="urn:microsoft.com/office/officeart/2005/8/layout/default"/>
    <dgm:cxn modelId="{E5B16F84-71D6-43E6-878D-803C33E477A7}" type="presOf" srcId="{E3424532-AB03-46F2-B132-2C21BBB34C0C}" destId="{ECCFC271-8CB9-4C0C-B721-ED75CEB8FF47}" srcOrd="0" destOrd="0" presId="urn:microsoft.com/office/officeart/2005/8/layout/default"/>
    <dgm:cxn modelId="{F4D82D9C-4C52-4B26-BE78-DD01B6219F4B}" type="presOf" srcId="{1D92BFB7-BDAC-43B2-869F-58989EA73C2E}" destId="{04745735-F5E8-48EF-BA86-B424B45BC2CC}" srcOrd="0" destOrd="0" presId="urn:microsoft.com/office/officeart/2005/8/layout/default"/>
    <dgm:cxn modelId="{6920F0BC-3A4F-4157-A4E6-F91C27F934C8}" srcId="{767A619A-671E-4A41-B2DB-9240A9D87C2D}" destId="{2AD19DCF-7718-4449-BD53-A2F773891C39}" srcOrd="4" destOrd="0" parTransId="{9C89C839-23D7-4678-8703-C416FDDD5619}" sibTransId="{34C18F24-5DEB-419C-BC81-31EE99334B18}"/>
    <dgm:cxn modelId="{960831C3-5280-48CB-8BCE-2F6E3CDE349D}" srcId="{767A619A-671E-4A41-B2DB-9240A9D87C2D}" destId="{1D92BFB7-BDAC-43B2-869F-58989EA73C2E}" srcOrd="0" destOrd="0" parTransId="{AD1C0BFE-3D32-4CF8-ADF4-B934FBB25FC7}" sibTransId="{D90A3711-6014-4FAC-BBDA-0891B52058B2}"/>
    <dgm:cxn modelId="{593C44E4-E783-4C9C-80D5-C2AC476A228D}" type="presParOf" srcId="{D0ED247E-DF48-4EDE-96DC-8F852F4E4D13}" destId="{04745735-F5E8-48EF-BA86-B424B45BC2CC}" srcOrd="0" destOrd="0" presId="urn:microsoft.com/office/officeart/2005/8/layout/default"/>
    <dgm:cxn modelId="{EC6475EE-B270-434E-AF71-3D224E3C4F82}" type="presParOf" srcId="{D0ED247E-DF48-4EDE-96DC-8F852F4E4D13}" destId="{4CF19D50-EAAF-41F0-8F21-18CE0887C075}" srcOrd="1" destOrd="0" presId="urn:microsoft.com/office/officeart/2005/8/layout/default"/>
    <dgm:cxn modelId="{C640D5A5-4FE3-413C-8857-B65D9EEE5970}" type="presParOf" srcId="{D0ED247E-DF48-4EDE-96DC-8F852F4E4D13}" destId="{81369572-B3CE-4190-ADD9-C0852B225840}" srcOrd="2" destOrd="0" presId="urn:microsoft.com/office/officeart/2005/8/layout/default"/>
    <dgm:cxn modelId="{B80111FE-C4E3-40AE-AAB9-27553B05DF73}" type="presParOf" srcId="{D0ED247E-DF48-4EDE-96DC-8F852F4E4D13}" destId="{6774A191-1229-469D-B62B-3D5207E87787}" srcOrd="3" destOrd="0" presId="urn:microsoft.com/office/officeart/2005/8/layout/default"/>
    <dgm:cxn modelId="{EC104C47-736D-4FA0-B748-9BB3FD168512}" type="presParOf" srcId="{D0ED247E-DF48-4EDE-96DC-8F852F4E4D13}" destId="{ECCFC271-8CB9-4C0C-B721-ED75CEB8FF47}" srcOrd="4" destOrd="0" presId="urn:microsoft.com/office/officeart/2005/8/layout/default"/>
    <dgm:cxn modelId="{A013A454-E9A4-4D6C-9E48-963B48BE3742}" type="presParOf" srcId="{D0ED247E-DF48-4EDE-96DC-8F852F4E4D13}" destId="{E2C2D712-59A4-4E25-AE3F-D634BC992B9A}" srcOrd="5" destOrd="0" presId="urn:microsoft.com/office/officeart/2005/8/layout/default"/>
    <dgm:cxn modelId="{77CD1EB8-105B-4750-9185-9D4B2C01086A}" type="presParOf" srcId="{D0ED247E-DF48-4EDE-96DC-8F852F4E4D13}" destId="{B870B48C-6B5F-4422-8D9B-4E613F190778}" srcOrd="6" destOrd="0" presId="urn:microsoft.com/office/officeart/2005/8/layout/default"/>
    <dgm:cxn modelId="{37A41048-E3E5-4103-A4DB-B72E0E20817F}" type="presParOf" srcId="{D0ED247E-DF48-4EDE-96DC-8F852F4E4D13}" destId="{AA4B185C-C290-46E7-8821-5ED65B9F7CFB}" srcOrd="7" destOrd="0" presId="urn:microsoft.com/office/officeart/2005/8/layout/default"/>
    <dgm:cxn modelId="{0C4653B5-697D-4E22-8A3E-1645C19056C9}" type="presParOf" srcId="{D0ED247E-DF48-4EDE-96DC-8F852F4E4D13}" destId="{F33FC1F2-AA0C-47E4-8CC1-E0423353A3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AA2EF-F1D2-452B-93D5-DD98B4AEBD4C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E16CAF-94EF-4BE8-B8C6-C8C513D14A28}">
      <dgm:prSet phldrT="[Текст]"/>
      <dgm:spPr/>
      <dgm:t>
        <a:bodyPr/>
        <a:lstStyle/>
        <a:p>
          <a:r>
            <a:rPr lang="ru-RU" dirty="0"/>
            <a:t>Кабинеты логопедов</a:t>
          </a:r>
        </a:p>
      </dgm:t>
    </dgm:pt>
    <dgm:pt modelId="{9F856020-5335-41E8-8C7C-1B06EC330F80}" type="parTrans" cxnId="{249FC7CE-E3E9-4852-9094-1A0A5C42952D}">
      <dgm:prSet/>
      <dgm:spPr/>
      <dgm:t>
        <a:bodyPr/>
        <a:lstStyle/>
        <a:p>
          <a:endParaRPr lang="ru-RU"/>
        </a:p>
      </dgm:t>
    </dgm:pt>
    <dgm:pt modelId="{69BABCAD-3B10-4E98-8614-595ADB6F8BFC}" type="sibTrans" cxnId="{249FC7CE-E3E9-4852-9094-1A0A5C42952D}">
      <dgm:prSet/>
      <dgm:spPr/>
      <dgm:t>
        <a:bodyPr/>
        <a:lstStyle/>
        <a:p>
          <a:endParaRPr lang="ru-RU"/>
        </a:p>
      </dgm:t>
    </dgm:pt>
    <dgm:pt modelId="{FAF61B41-F732-4EA1-8CE9-587CD548CC07}">
      <dgm:prSet phldrT="[Текст]"/>
      <dgm:spPr/>
      <dgm:t>
        <a:bodyPr/>
        <a:lstStyle/>
        <a:p>
          <a:r>
            <a:rPr lang="ru-RU" dirty="0"/>
            <a:t>Кабинеты психологов</a:t>
          </a:r>
        </a:p>
      </dgm:t>
    </dgm:pt>
    <dgm:pt modelId="{B1666DD9-4C8A-4F79-ADF0-D171273FD271}" type="parTrans" cxnId="{1B8C22B2-4D26-4ED8-B67A-AC933BB451B7}">
      <dgm:prSet/>
      <dgm:spPr/>
      <dgm:t>
        <a:bodyPr/>
        <a:lstStyle/>
        <a:p>
          <a:endParaRPr lang="ru-RU"/>
        </a:p>
      </dgm:t>
    </dgm:pt>
    <dgm:pt modelId="{5A7E6A30-1106-4816-856E-C7CA1230CD2E}" type="sibTrans" cxnId="{1B8C22B2-4D26-4ED8-B67A-AC933BB451B7}">
      <dgm:prSet/>
      <dgm:spPr/>
      <dgm:t>
        <a:bodyPr/>
        <a:lstStyle/>
        <a:p>
          <a:endParaRPr lang="ru-RU"/>
        </a:p>
      </dgm:t>
    </dgm:pt>
    <dgm:pt modelId="{6666A96F-009F-49E2-91A3-C8BF16533903}">
      <dgm:prSet phldrT="[Текст]"/>
      <dgm:spPr/>
      <dgm:t>
        <a:bodyPr/>
        <a:lstStyle/>
        <a:p>
          <a:r>
            <a:rPr lang="ru-RU" dirty="0"/>
            <a:t>Кабинеты дефектологов</a:t>
          </a:r>
        </a:p>
      </dgm:t>
    </dgm:pt>
    <dgm:pt modelId="{DEB8898E-4A9D-4945-A6F0-533F0CE30179}" type="parTrans" cxnId="{B57E32E5-3A43-4D52-BBD1-A26639767403}">
      <dgm:prSet/>
      <dgm:spPr/>
      <dgm:t>
        <a:bodyPr/>
        <a:lstStyle/>
        <a:p>
          <a:endParaRPr lang="ru-RU"/>
        </a:p>
      </dgm:t>
    </dgm:pt>
    <dgm:pt modelId="{975B4A68-D66C-4728-9795-09D557D0D004}" type="sibTrans" cxnId="{B57E32E5-3A43-4D52-BBD1-A26639767403}">
      <dgm:prSet/>
      <dgm:spPr/>
      <dgm:t>
        <a:bodyPr/>
        <a:lstStyle/>
        <a:p>
          <a:endParaRPr lang="ru-RU"/>
        </a:p>
      </dgm:t>
    </dgm:pt>
    <dgm:pt modelId="{99214D37-0312-4970-9B86-809DF9F3B070}">
      <dgm:prSet/>
      <dgm:spPr/>
      <dgm:t>
        <a:bodyPr/>
        <a:lstStyle/>
        <a:p>
          <a:r>
            <a:rPr lang="ru-RU" dirty="0"/>
            <a:t>Ресурсные кабинеты</a:t>
          </a:r>
        </a:p>
      </dgm:t>
    </dgm:pt>
    <dgm:pt modelId="{C931E612-DFA6-40CD-A5D6-4DA559CFD6DB}" type="parTrans" cxnId="{16C5EAF2-D743-4439-8915-9A3849F29E14}">
      <dgm:prSet/>
      <dgm:spPr/>
      <dgm:t>
        <a:bodyPr/>
        <a:lstStyle/>
        <a:p>
          <a:endParaRPr lang="ru-RU"/>
        </a:p>
      </dgm:t>
    </dgm:pt>
    <dgm:pt modelId="{70CAD80A-670F-41E4-9FB4-7AC82BFE972D}" type="sibTrans" cxnId="{16C5EAF2-D743-4439-8915-9A3849F29E14}">
      <dgm:prSet/>
      <dgm:spPr/>
      <dgm:t>
        <a:bodyPr/>
        <a:lstStyle/>
        <a:p>
          <a:endParaRPr lang="ru-RU"/>
        </a:p>
      </dgm:t>
    </dgm:pt>
    <dgm:pt modelId="{6DCA6C4A-9477-455E-91D9-ED7D42014CD9}">
      <dgm:prSet/>
      <dgm:spPr/>
      <dgm:t>
        <a:bodyPr/>
        <a:lstStyle/>
        <a:p>
          <a:r>
            <a:rPr lang="ru-RU" dirty="0"/>
            <a:t>Сенсорный кабинет</a:t>
          </a:r>
        </a:p>
      </dgm:t>
    </dgm:pt>
    <dgm:pt modelId="{81B38216-21FF-4049-AC75-1954E5E12DA4}" type="parTrans" cxnId="{D76BCE52-7875-496E-9C9B-71B75BAFD254}">
      <dgm:prSet/>
      <dgm:spPr/>
      <dgm:t>
        <a:bodyPr/>
        <a:lstStyle/>
        <a:p>
          <a:endParaRPr lang="ru-RU"/>
        </a:p>
      </dgm:t>
    </dgm:pt>
    <dgm:pt modelId="{4CE2DA80-2C67-4DA1-8E13-652CBB990B36}" type="sibTrans" cxnId="{D76BCE52-7875-496E-9C9B-71B75BAFD254}">
      <dgm:prSet/>
      <dgm:spPr/>
      <dgm:t>
        <a:bodyPr/>
        <a:lstStyle/>
        <a:p>
          <a:endParaRPr lang="ru-RU"/>
        </a:p>
      </dgm:t>
    </dgm:pt>
    <dgm:pt modelId="{77A95CFB-F93E-424C-8025-E3BC9500EE9A}" type="pres">
      <dgm:prSet presAssocID="{773AA2EF-F1D2-452B-93D5-DD98B4AEBD4C}" presName="linear" presStyleCnt="0">
        <dgm:presLayoutVars>
          <dgm:dir/>
          <dgm:animLvl val="lvl"/>
          <dgm:resizeHandles val="exact"/>
        </dgm:presLayoutVars>
      </dgm:prSet>
      <dgm:spPr/>
    </dgm:pt>
    <dgm:pt modelId="{F5ED9A6D-A3C4-41B4-9935-7937A4ECCA29}" type="pres">
      <dgm:prSet presAssocID="{86E16CAF-94EF-4BE8-B8C6-C8C513D14A28}" presName="parentLin" presStyleCnt="0"/>
      <dgm:spPr/>
    </dgm:pt>
    <dgm:pt modelId="{8CFABD94-4299-41DB-B2B9-9F0525FD851F}" type="pres">
      <dgm:prSet presAssocID="{86E16CAF-94EF-4BE8-B8C6-C8C513D14A28}" presName="parentLeftMargin" presStyleLbl="node1" presStyleIdx="0" presStyleCnt="5"/>
      <dgm:spPr/>
    </dgm:pt>
    <dgm:pt modelId="{B68D2A4A-DC63-43EB-B8B6-0018219A4AB9}" type="pres">
      <dgm:prSet presAssocID="{86E16CAF-94EF-4BE8-B8C6-C8C513D14A28}" presName="parentText" presStyleLbl="node1" presStyleIdx="0" presStyleCnt="5" custLinFactNeighborX="-6395" custLinFactNeighborY="-3452">
        <dgm:presLayoutVars>
          <dgm:chMax val="0"/>
          <dgm:bulletEnabled val="1"/>
        </dgm:presLayoutVars>
      </dgm:prSet>
      <dgm:spPr/>
    </dgm:pt>
    <dgm:pt modelId="{130DAE8E-B7A6-4562-98A1-AF3457EAFD09}" type="pres">
      <dgm:prSet presAssocID="{86E16CAF-94EF-4BE8-B8C6-C8C513D14A28}" presName="negativeSpace" presStyleCnt="0"/>
      <dgm:spPr/>
    </dgm:pt>
    <dgm:pt modelId="{206BA099-07C1-484B-B616-847A19D4C4A3}" type="pres">
      <dgm:prSet presAssocID="{86E16CAF-94EF-4BE8-B8C6-C8C513D14A28}" presName="childText" presStyleLbl="conFgAcc1" presStyleIdx="0" presStyleCnt="5">
        <dgm:presLayoutVars>
          <dgm:bulletEnabled val="1"/>
        </dgm:presLayoutVars>
      </dgm:prSet>
      <dgm:spPr/>
    </dgm:pt>
    <dgm:pt modelId="{4297B2A9-8227-4B32-B152-1DEF1F526571}" type="pres">
      <dgm:prSet presAssocID="{69BABCAD-3B10-4E98-8614-595ADB6F8BFC}" presName="spaceBetweenRectangles" presStyleCnt="0"/>
      <dgm:spPr/>
    </dgm:pt>
    <dgm:pt modelId="{15D79699-BD6F-4E8B-B6C6-8831C7F8F3FB}" type="pres">
      <dgm:prSet presAssocID="{FAF61B41-F732-4EA1-8CE9-587CD548CC07}" presName="parentLin" presStyleCnt="0"/>
      <dgm:spPr/>
    </dgm:pt>
    <dgm:pt modelId="{67731F30-1098-46D8-997D-3CC8189A9E25}" type="pres">
      <dgm:prSet presAssocID="{FAF61B41-F732-4EA1-8CE9-587CD548CC07}" presName="parentLeftMargin" presStyleLbl="node1" presStyleIdx="0" presStyleCnt="5"/>
      <dgm:spPr/>
    </dgm:pt>
    <dgm:pt modelId="{46FE6B70-5B61-457E-B838-21B119BE9AE2}" type="pres">
      <dgm:prSet presAssocID="{FAF61B41-F732-4EA1-8CE9-587CD548CC0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7FB648-5AEF-45E6-9E04-90621FA50B4A}" type="pres">
      <dgm:prSet presAssocID="{FAF61B41-F732-4EA1-8CE9-587CD548CC07}" presName="negativeSpace" presStyleCnt="0"/>
      <dgm:spPr/>
    </dgm:pt>
    <dgm:pt modelId="{E9467DCA-FDC4-4359-A60B-067353E3CBAD}" type="pres">
      <dgm:prSet presAssocID="{FAF61B41-F732-4EA1-8CE9-587CD548CC07}" presName="childText" presStyleLbl="conFgAcc1" presStyleIdx="1" presStyleCnt="5">
        <dgm:presLayoutVars>
          <dgm:bulletEnabled val="1"/>
        </dgm:presLayoutVars>
      </dgm:prSet>
      <dgm:spPr/>
    </dgm:pt>
    <dgm:pt modelId="{4D455D6D-A525-499F-8612-6CD7BFC90F10}" type="pres">
      <dgm:prSet presAssocID="{5A7E6A30-1106-4816-856E-C7CA1230CD2E}" presName="spaceBetweenRectangles" presStyleCnt="0"/>
      <dgm:spPr/>
    </dgm:pt>
    <dgm:pt modelId="{96E93DB1-8214-4274-88C2-4FA1299CFC60}" type="pres">
      <dgm:prSet presAssocID="{6666A96F-009F-49E2-91A3-C8BF16533903}" presName="parentLin" presStyleCnt="0"/>
      <dgm:spPr/>
    </dgm:pt>
    <dgm:pt modelId="{D60AA0EA-AD08-4483-937A-89A3F370202F}" type="pres">
      <dgm:prSet presAssocID="{6666A96F-009F-49E2-91A3-C8BF16533903}" presName="parentLeftMargin" presStyleLbl="node1" presStyleIdx="1" presStyleCnt="5"/>
      <dgm:spPr/>
    </dgm:pt>
    <dgm:pt modelId="{DA035FBE-461E-4D0E-8E13-FF9D99762F9F}" type="pres">
      <dgm:prSet presAssocID="{6666A96F-009F-49E2-91A3-C8BF165339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10670-DBB6-48C6-9245-4B0D12C70456}" type="pres">
      <dgm:prSet presAssocID="{6666A96F-009F-49E2-91A3-C8BF16533903}" presName="negativeSpace" presStyleCnt="0"/>
      <dgm:spPr/>
    </dgm:pt>
    <dgm:pt modelId="{0351FF2C-6D72-4B38-826D-D5EEB3E3BCF6}" type="pres">
      <dgm:prSet presAssocID="{6666A96F-009F-49E2-91A3-C8BF16533903}" presName="childText" presStyleLbl="conFgAcc1" presStyleIdx="2" presStyleCnt="5">
        <dgm:presLayoutVars>
          <dgm:bulletEnabled val="1"/>
        </dgm:presLayoutVars>
      </dgm:prSet>
      <dgm:spPr/>
    </dgm:pt>
    <dgm:pt modelId="{95B587AD-AC81-4604-9CCB-ECB470DF37D3}" type="pres">
      <dgm:prSet presAssocID="{975B4A68-D66C-4728-9795-09D557D0D004}" presName="spaceBetweenRectangles" presStyleCnt="0"/>
      <dgm:spPr/>
    </dgm:pt>
    <dgm:pt modelId="{DE4200F5-0D16-49DE-8C22-A95765EDC841}" type="pres">
      <dgm:prSet presAssocID="{99214D37-0312-4970-9B86-809DF9F3B070}" presName="parentLin" presStyleCnt="0"/>
      <dgm:spPr/>
    </dgm:pt>
    <dgm:pt modelId="{F4881722-CF2C-4081-9600-B835EE782391}" type="pres">
      <dgm:prSet presAssocID="{99214D37-0312-4970-9B86-809DF9F3B070}" presName="parentLeftMargin" presStyleLbl="node1" presStyleIdx="2" presStyleCnt="5"/>
      <dgm:spPr/>
    </dgm:pt>
    <dgm:pt modelId="{85485A64-26EC-4BC9-94BC-4427A6BDFCDA}" type="pres">
      <dgm:prSet presAssocID="{99214D37-0312-4970-9B86-809DF9F3B07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8677ADE-E53B-4BF9-BA43-01652991DA66}" type="pres">
      <dgm:prSet presAssocID="{99214D37-0312-4970-9B86-809DF9F3B070}" presName="negativeSpace" presStyleCnt="0"/>
      <dgm:spPr/>
    </dgm:pt>
    <dgm:pt modelId="{B905507A-E409-4087-9D7B-4E6E97FE5419}" type="pres">
      <dgm:prSet presAssocID="{99214D37-0312-4970-9B86-809DF9F3B070}" presName="childText" presStyleLbl="conFgAcc1" presStyleIdx="3" presStyleCnt="5">
        <dgm:presLayoutVars>
          <dgm:bulletEnabled val="1"/>
        </dgm:presLayoutVars>
      </dgm:prSet>
      <dgm:spPr/>
    </dgm:pt>
    <dgm:pt modelId="{5F896EB5-2A5F-4027-818A-70040F78325D}" type="pres">
      <dgm:prSet presAssocID="{70CAD80A-670F-41E4-9FB4-7AC82BFE972D}" presName="spaceBetweenRectangles" presStyleCnt="0"/>
      <dgm:spPr/>
    </dgm:pt>
    <dgm:pt modelId="{B104D96E-C06E-4891-8028-AD5BF56D5677}" type="pres">
      <dgm:prSet presAssocID="{6DCA6C4A-9477-455E-91D9-ED7D42014CD9}" presName="parentLin" presStyleCnt="0"/>
      <dgm:spPr/>
    </dgm:pt>
    <dgm:pt modelId="{9D351E39-64D8-4264-9A07-91CDFADB7AC6}" type="pres">
      <dgm:prSet presAssocID="{6DCA6C4A-9477-455E-91D9-ED7D42014CD9}" presName="parentLeftMargin" presStyleLbl="node1" presStyleIdx="3" presStyleCnt="5"/>
      <dgm:spPr/>
    </dgm:pt>
    <dgm:pt modelId="{49AC6614-D4A9-47FE-8780-93E0D6E1674F}" type="pres">
      <dgm:prSet presAssocID="{6DCA6C4A-9477-455E-91D9-ED7D42014CD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A132E8E-4C89-4EAA-9A7D-052B40EF91CD}" type="pres">
      <dgm:prSet presAssocID="{6DCA6C4A-9477-455E-91D9-ED7D42014CD9}" presName="negativeSpace" presStyleCnt="0"/>
      <dgm:spPr/>
    </dgm:pt>
    <dgm:pt modelId="{24494C45-72F3-416B-BBC1-C0BA038F574A}" type="pres">
      <dgm:prSet presAssocID="{6DCA6C4A-9477-455E-91D9-ED7D42014CD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7498E21-A8F8-417D-9047-F45D529304A0}" type="presOf" srcId="{99214D37-0312-4970-9B86-809DF9F3B070}" destId="{F4881722-CF2C-4081-9600-B835EE782391}" srcOrd="0" destOrd="0" presId="urn:microsoft.com/office/officeart/2005/8/layout/list1"/>
    <dgm:cxn modelId="{967FD926-A81C-4CB5-9778-B0190E262FD9}" type="presOf" srcId="{6DCA6C4A-9477-455E-91D9-ED7D42014CD9}" destId="{9D351E39-64D8-4264-9A07-91CDFADB7AC6}" srcOrd="0" destOrd="0" presId="urn:microsoft.com/office/officeart/2005/8/layout/list1"/>
    <dgm:cxn modelId="{77C71740-94B9-48DC-958B-6CFD324AA797}" type="presOf" srcId="{6DCA6C4A-9477-455E-91D9-ED7D42014CD9}" destId="{49AC6614-D4A9-47FE-8780-93E0D6E1674F}" srcOrd="1" destOrd="0" presId="urn:microsoft.com/office/officeart/2005/8/layout/list1"/>
    <dgm:cxn modelId="{E7B3235D-E910-4613-80A4-9EE8A83CFCFC}" type="presOf" srcId="{86E16CAF-94EF-4BE8-B8C6-C8C513D14A28}" destId="{8CFABD94-4299-41DB-B2B9-9F0525FD851F}" srcOrd="0" destOrd="0" presId="urn:microsoft.com/office/officeart/2005/8/layout/list1"/>
    <dgm:cxn modelId="{3E13F564-BE7A-45EF-A2ED-0C3259AD1B91}" type="presOf" srcId="{6666A96F-009F-49E2-91A3-C8BF16533903}" destId="{DA035FBE-461E-4D0E-8E13-FF9D99762F9F}" srcOrd="1" destOrd="0" presId="urn:microsoft.com/office/officeart/2005/8/layout/list1"/>
    <dgm:cxn modelId="{7CA50669-4EA6-486A-8272-FD9AB16F3B0C}" type="presOf" srcId="{6666A96F-009F-49E2-91A3-C8BF16533903}" destId="{D60AA0EA-AD08-4483-937A-89A3F370202F}" srcOrd="0" destOrd="0" presId="urn:microsoft.com/office/officeart/2005/8/layout/list1"/>
    <dgm:cxn modelId="{1C06A64C-327E-4B2D-9911-9A2DDA6AE760}" type="presOf" srcId="{99214D37-0312-4970-9B86-809DF9F3B070}" destId="{85485A64-26EC-4BC9-94BC-4427A6BDFCDA}" srcOrd="1" destOrd="0" presId="urn:microsoft.com/office/officeart/2005/8/layout/list1"/>
    <dgm:cxn modelId="{D76BCE52-7875-496E-9C9B-71B75BAFD254}" srcId="{773AA2EF-F1D2-452B-93D5-DD98B4AEBD4C}" destId="{6DCA6C4A-9477-455E-91D9-ED7D42014CD9}" srcOrd="4" destOrd="0" parTransId="{81B38216-21FF-4049-AC75-1954E5E12DA4}" sibTransId="{4CE2DA80-2C67-4DA1-8E13-652CBB990B36}"/>
    <dgm:cxn modelId="{41C36486-DE1D-40A8-8FC2-E14C3365AA2E}" type="presOf" srcId="{86E16CAF-94EF-4BE8-B8C6-C8C513D14A28}" destId="{B68D2A4A-DC63-43EB-B8B6-0018219A4AB9}" srcOrd="1" destOrd="0" presId="urn:microsoft.com/office/officeart/2005/8/layout/list1"/>
    <dgm:cxn modelId="{0BDF988B-B933-43A6-9B5B-9D924DE77C73}" type="presOf" srcId="{FAF61B41-F732-4EA1-8CE9-587CD548CC07}" destId="{67731F30-1098-46D8-997D-3CC8189A9E25}" srcOrd="0" destOrd="0" presId="urn:microsoft.com/office/officeart/2005/8/layout/list1"/>
    <dgm:cxn modelId="{FE64119F-941F-4BD5-9D5D-A2E2BF1601F8}" type="presOf" srcId="{773AA2EF-F1D2-452B-93D5-DD98B4AEBD4C}" destId="{77A95CFB-F93E-424C-8025-E3BC9500EE9A}" srcOrd="0" destOrd="0" presId="urn:microsoft.com/office/officeart/2005/8/layout/list1"/>
    <dgm:cxn modelId="{1B8C22B2-4D26-4ED8-B67A-AC933BB451B7}" srcId="{773AA2EF-F1D2-452B-93D5-DD98B4AEBD4C}" destId="{FAF61B41-F732-4EA1-8CE9-587CD548CC07}" srcOrd="1" destOrd="0" parTransId="{B1666DD9-4C8A-4F79-ADF0-D171273FD271}" sibTransId="{5A7E6A30-1106-4816-856E-C7CA1230CD2E}"/>
    <dgm:cxn modelId="{193A4CC0-5A5D-4210-A8FC-AC04AE10C278}" type="presOf" srcId="{FAF61B41-F732-4EA1-8CE9-587CD548CC07}" destId="{46FE6B70-5B61-457E-B838-21B119BE9AE2}" srcOrd="1" destOrd="0" presId="urn:microsoft.com/office/officeart/2005/8/layout/list1"/>
    <dgm:cxn modelId="{249FC7CE-E3E9-4852-9094-1A0A5C42952D}" srcId="{773AA2EF-F1D2-452B-93D5-DD98B4AEBD4C}" destId="{86E16CAF-94EF-4BE8-B8C6-C8C513D14A28}" srcOrd="0" destOrd="0" parTransId="{9F856020-5335-41E8-8C7C-1B06EC330F80}" sibTransId="{69BABCAD-3B10-4E98-8614-595ADB6F8BFC}"/>
    <dgm:cxn modelId="{B57E32E5-3A43-4D52-BBD1-A26639767403}" srcId="{773AA2EF-F1D2-452B-93D5-DD98B4AEBD4C}" destId="{6666A96F-009F-49E2-91A3-C8BF16533903}" srcOrd="2" destOrd="0" parTransId="{DEB8898E-4A9D-4945-A6F0-533F0CE30179}" sibTransId="{975B4A68-D66C-4728-9795-09D557D0D004}"/>
    <dgm:cxn modelId="{16C5EAF2-D743-4439-8915-9A3849F29E14}" srcId="{773AA2EF-F1D2-452B-93D5-DD98B4AEBD4C}" destId="{99214D37-0312-4970-9B86-809DF9F3B070}" srcOrd="3" destOrd="0" parTransId="{C931E612-DFA6-40CD-A5D6-4DA559CFD6DB}" sibTransId="{70CAD80A-670F-41E4-9FB4-7AC82BFE972D}"/>
    <dgm:cxn modelId="{BE345856-8005-4907-BF67-6337CE61D0DE}" type="presParOf" srcId="{77A95CFB-F93E-424C-8025-E3BC9500EE9A}" destId="{F5ED9A6D-A3C4-41B4-9935-7937A4ECCA29}" srcOrd="0" destOrd="0" presId="urn:microsoft.com/office/officeart/2005/8/layout/list1"/>
    <dgm:cxn modelId="{35F19C1D-BCBB-441D-82F9-E01338613848}" type="presParOf" srcId="{F5ED9A6D-A3C4-41B4-9935-7937A4ECCA29}" destId="{8CFABD94-4299-41DB-B2B9-9F0525FD851F}" srcOrd="0" destOrd="0" presId="urn:microsoft.com/office/officeart/2005/8/layout/list1"/>
    <dgm:cxn modelId="{05EE25C7-C2B3-4B15-A91D-E1E7BC00A24E}" type="presParOf" srcId="{F5ED9A6D-A3C4-41B4-9935-7937A4ECCA29}" destId="{B68D2A4A-DC63-43EB-B8B6-0018219A4AB9}" srcOrd="1" destOrd="0" presId="urn:microsoft.com/office/officeart/2005/8/layout/list1"/>
    <dgm:cxn modelId="{2EE37536-487C-4065-854B-603EFC8F5B3B}" type="presParOf" srcId="{77A95CFB-F93E-424C-8025-E3BC9500EE9A}" destId="{130DAE8E-B7A6-4562-98A1-AF3457EAFD09}" srcOrd="1" destOrd="0" presId="urn:microsoft.com/office/officeart/2005/8/layout/list1"/>
    <dgm:cxn modelId="{5245F117-BD97-4805-88A1-D91D9C921444}" type="presParOf" srcId="{77A95CFB-F93E-424C-8025-E3BC9500EE9A}" destId="{206BA099-07C1-484B-B616-847A19D4C4A3}" srcOrd="2" destOrd="0" presId="urn:microsoft.com/office/officeart/2005/8/layout/list1"/>
    <dgm:cxn modelId="{BECA474F-F4A8-4966-BC9C-AA5561EB3EA2}" type="presParOf" srcId="{77A95CFB-F93E-424C-8025-E3BC9500EE9A}" destId="{4297B2A9-8227-4B32-B152-1DEF1F526571}" srcOrd="3" destOrd="0" presId="urn:microsoft.com/office/officeart/2005/8/layout/list1"/>
    <dgm:cxn modelId="{E8A54CB9-2163-4491-BD59-623FCE945842}" type="presParOf" srcId="{77A95CFB-F93E-424C-8025-E3BC9500EE9A}" destId="{15D79699-BD6F-4E8B-B6C6-8831C7F8F3FB}" srcOrd="4" destOrd="0" presId="urn:microsoft.com/office/officeart/2005/8/layout/list1"/>
    <dgm:cxn modelId="{7232FBCA-EE40-47CF-882F-D5CC03EAA5B9}" type="presParOf" srcId="{15D79699-BD6F-4E8B-B6C6-8831C7F8F3FB}" destId="{67731F30-1098-46D8-997D-3CC8189A9E25}" srcOrd="0" destOrd="0" presId="urn:microsoft.com/office/officeart/2005/8/layout/list1"/>
    <dgm:cxn modelId="{CD696B06-96D8-4822-A5F6-16DB3B3417A3}" type="presParOf" srcId="{15D79699-BD6F-4E8B-B6C6-8831C7F8F3FB}" destId="{46FE6B70-5B61-457E-B838-21B119BE9AE2}" srcOrd="1" destOrd="0" presId="urn:microsoft.com/office/officeart/2005/8/layout/list1"/>
    <dgm:cxn modelId="{56D41F7C-0119-4A18-8C37-D4F126BBEC75}" type="presParOf" srcId="{77A95CFB-F93E-424C-8025-E3BC9500EE9A}" destId="{097FB648-5AEF-45E6-9E04-90621FA50B4A}" srcOrd="5" destOrd="0" presId="urn:microsoft.com/office/officeart/2005/8/layout/list1"/>
    <dgm:cxn modelId="{29675601-0319-4E33-B990-2F89D4067D88}" type="presParOf" srcId="{77A95CFB-F93E-424C-8025-E3BC9500EE9A}" destId="{E9467DCA-FDC4-4359-A60B-067353E3CBAD}" srcOrd="6" destOrd="0" presId="urn:microsoft.com/office/officeart/2005/8/layout/list1"/>
    <dgm:cxn modelId="{0B094B9A-8FB7-4F56-9E9E-AE74E8FFE506}" type="presParOf" srcId="{77A95CFB-F93E-424C-8025-E3BC9500EE9A}" destId="{4D455D6D-A525-499F-8612-6CD7BFC90F10}" srcOrd="7" destOrd="0" presId="urn:microsoft.com/office/officeart/2005/8/layout/list1"/>
    <dgm:cxn modelId="{E01E99C3-0F28-4E7D-A262-1CEF500FB521}" type="presParOf" srcId="{77A95CFB-F93E-424C-8025-E3BC9500EE9A}" destId="{96E93DB1-8214-4274-88C2-4FA1299CFC60}" srcOrd="8" destOrd="0" presId="urn:microsoft.com/office/officeart/2005/8/layout/list1"/>
    <dgm:cxn modelId="{5E54723F-572D-4B91-9A14-7CB68E18E7D8}" type="presParOf" srcId="{96E93DB1-8214-4274-88C2-4FA1299CFC60}" destId="{D60AA0EA-AD08-4483-937A-89A3F370202F}" srcOrd="0" destOrd="0" presId="urn:microsoft.com/office/officeart/2005/8/layout/list1"/>
    <dgm:cxn modelId="{6533105C-AADC-4FF4-A79A-D8F2FDCE989F}" type="presParOf" srcId="{96E93DB1-8214-4274-88C2-4FA1299CFC60}" destId="{DA035FBE-461E-4D0E-8E13-FF9D99762F9F}" srcOrd="1" destOrd="0" presId="urn:microsoft.com/office/officeart/2005/8/layout/list1"/>
    <dgm:cxn modelId="{1156E1F5-015C-48C0-8930-648298871905}" type="presParOf" srcId="{77A95CFB-F93E-424C-8025-E3BC9500EE9A}" destId="{F3210670-DBB6-48C6-9245-4B0D12C70456}" srcOrd="9" destOrd="0" presId="urn:microsoft.com/office/officeart/2005/8/layout/list1"/>
    <dgm:cxn modelId="{4C4D6E6A-2977-466D-B8FF-1081DE9668EB}" type="presParOf" srcId="{77A95CFB-F93E-424C-8025-E3BC9500EE9A}" destId="{0351FF2C-6D72-4B38-826D-D5EEB3E3BCF6}" srcOrd="10" destOrd="0" presId="urn:microsoft.com/office/officeart/2005/8/layout/list1"/>
    <dgm:cxn modelId="{23C5C6D2-85BD-4D19-8AF4-C6767DB9FE42}" type="presParOf" srcId="{77A95CFB-F93E-424C-8025-E3BC9500EE9A}" destId="{95B587AD-AC81-4604-9CCB-ECB470DF37D3}" srcOrd="11" destOrd="0" presId="urn:microsoft.com/office/officeart/2005/8/layout/list1"/>
    <dgm:cxn modelId="{D026979B-D520-40AE-867E-F9D04B41BFA3}" type="presParOf" srcId="{77A95CFB-F93E-424C-8025-E3BC9500EE9A}" destId="{DE4200F5-0D16-49DE-8C22-A95765EDC841}" srcOrd="12" destOrd="0" presId="urn:microsoft.com/office/officeart/2005/8/layout/list1"/>
    <dgm:cxn modelId="{5D993A76-165C-4E9E-A6F4-B1392684E14C}" type="presParOf" srcId="{DE4200F5-0D16-49DE-8C22-A95765EDC841}" destId="{F4881722-CF2C-4081-9600-B835EE782391}" srcOrd="0" destOrd="0" presId="urn:microsoft.com/office/officeart/2005/8/layout/list1"/>
    <dgm:cxn modelId="{27069D12-BDA5-428B-8125-3396EDFFF621}" type="presParOf" srcId="{DE4200F5-0D16-49DE-8C22-A95765EDC841}" destId="{85485A64-26EC-4BC9-94BC-4427A6BDFCDA}" srcOrd="1" destOrd="0" presId="urn:microsoft.com/office/officeart/2005/8/layout/list1"/>
    <dgm:cxn modelId="{CB7FBA99-1050-48A1-9CBE-872DE3862558}" type="presParOf" srcId="{77A95CFB-F93E-424C-8025-E3BC9500EE9A}" destId="{A8677ADE-E53B-4BF9-BA43-01652991DA66}" srcOrd="13" destOrd="0" presId="urn:microsoft.com/office/officeart/2005/8/layout/list1"/>
    <dgm:cxn modelId="{BF0A571F-56C0-437E-B3CC-EC1C996EBBD1}" type="presParOf" srcId="{77A95CFB-F93E-424C-8025-E3BC9500EE9A}" destId="{B905507A-E409-4087-9D7B-4E6E97FE5419}" srcOrd="14" destOrd="0" presId="urn:microsoft.com/office/officeart/2005/8/layout/list1"/>
    <dgm:cxn modelId="{55B58E13-3AFF-4929-80C8-D2DD507ED6B5}" type="presParOf" srcId="{77A95CFB-F93E-424C-8025-E3BC9500EE9A}" destId="{5F896EB5-2A5F-4027-818A-70040F78325D}" srcOrd="15" destOrd="0" presId="urn:microsoft.com/office/officeart/2005/8/layout/list1"/>
    <dgm:cxn modelId="{3A7B1288-0951-4A10-AF4B-63B17721B2D0}" type="presParOf" srcId="{77A95CFB-F93E-424C-8025-E3BC9500EE9A}" destId="{B104D96E-C06E-4891-8028-AD5BF56D5677}" srcOrd="16" destOrd="0" presId="urn:microsoft.com/office/officeart/2005/8/layout/list1"/>
    <dgm:cxn modelId="{1368E997-A842-4B51-B744-CA306D779DA1}" type="presParOf" srcId="{B104D96E-C06E-4891-8028-AD5BF56D5677}" destId="{9D351E39-64D8-4264-9A07-91CDFADB7AC6}" srcOrd="0" destOrd="0" presId="urn:microsoft.com/office/officeart/2005/8/layout/list1"/>
    <dgm:cxn modelId="{6E067168-AD42-425E-85D3-A7C647B5B117}" type="presParOf" srcId="{B104D96E-C06E-4891-8028-AD5BF56D5677}" destId="{49AC6614-D4A9-47FE-8780-93E0D6E1674F}" srcOrd="1" destOrd="0" presId="urn:microsoft.com/office/officeart/2005/8/layout/list1"/>
    <dgm:cxn modelId="{5C263EF1-ED70-4FDC-8B91-5E327D7C5ABC}" type="presParOf" srcId="{77A95CFB-F93E-424C-8025-E3BC9500EE9A}" destId="{9A132E8E-4C89-4EAA-9A7D-052B40EF91CD}" srcOrd="17" destOrd="0" presId="urn:microsoft.com/office/officeart/2005/8/layout/list1"/>
    <dgm:cxn modelId="{270EDD5D-CB0E-44DB-A5FC-37000A021358}" type="presParOf" srcId="{77A95CFB-F93E-424C-8025-E3BC9500EE9A}" destId="{24494C45-72F3-416B-BBC1-C0BA038F574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3BE5E6-6224-424B-836A-7B7C75230CE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D253BF-9A35-44E3-AB85-75DAFF179059}">
      <dgm:prSet phldrT="[Текст]"/>
      <dgm:spPr/>
      <dgm:t>
        <a:bodyPr/>
        <a:lstStyle/>
        <a:p>
          <a:r>
            <a:rPr lang="ru-RU" dirty="0"/>
            <a:t>Педагог –психолог – 7 ставок</a:t>
          </a:r>
        </a:p>
      </dgm:t>
    </dgm:pt>
    <dgm:pt modelId="{B9F91C40-93FA-4457-80B4-F8004FD51B70}" type="parTrans" cxnId="{0A05C12C-7F47-4777-B4F9-564318B78DC4}">
      <dgm:prSet/>
      <dgm:spPr/>
      <dgm:t>
        <a:bodyPr/>
        <a:lstStyle/>
        <a:p>
          <a:endParaRPr lang="ru-RU"/>
        </a:p>
      </dgm:t>
    </dgm:pt>
    <dgm:pt modelId="{C39672F2-2677-42F9-9EEF-3D4DA09020DA}" type="sibTrans" cxnId="{0A05C12C-7F47-4777-B4F9-564318B78DC4}">
      <dgm:prSet/>
      <dgm:spPr/>
      <dgm:t>
        <a:bodyPr/>
        <a:lstStyle/>
        <a:p>
          <a:endParaRPr lang="ru-RU"/>
        </a:p>
      </dgm:t>
    </dgm:pt>
    <dgm:pt modelId="{467895AE-2352-4DBC-8E09-115FCBADD034}">
      <dgm:prSet phldrT="[Текст]"/>
      <dgm:spPr/>
      <dgm:t>
        <a:bodyPr/>
        <a:lstStyle/>
        <a:p>
          <a:r>
            <a:rPr lang="ru-RU" dirty="0"/>
            <a:t>Логопед -  6 ставок</a:t>
          </a:r>
        </a:p>
      </dgm:t>
    </dgm:pt>
    <dgm:pt modelId="{F2CAEFA9-A42A-4F6A-AA98-FD5F1867CD8A}" type="parTrans" cxnId="{35540910-5E64-4156-A408-C96064C3C666}">
      <dgm:prSet/>
      <dgm:spPr/>
      <dgm:t>
        <a:bodyPr/>
        <a:lstStyle/>
        <a:p>
          <a:endParaRPr lang="ru-RU"/>
        </a:p>
      </dgm:t>
    </dgm:pt>
    <dgm:pt modelId="{5BEFAFD9-0706-4DDF-9FF5-1CDB3F7CB778}" type="sibTrans" cxnId="{35540910-5E64-4156-A408-C96064C3C666}">
      <dgm:prSet/>
      <dgm:spPr/>
      <dgm:t>
        <a:bodyPr/>
        <a:lstStyle/>
        <a:p>
          <a:endParaRPr lang="ru-RU"/>
        </a:p>
      </dgm:t>
    </dgm:pt>
    <dgm:pt modelId="{1AF2D262-F564-416D-A965-6E0A41B99FC6}">
      <dgm:prSet phldrT="[Текст]"/>
      <dgm:spPr/>
      <dgm:t>
        <a:bodyPr/>
        <a:lstStyle/>
        <a:p>
          <a:r>
            <a:rPr lang="ru-RU" dirty="0" err="1"/>
            <a:t>Тьютор</a:t>
          </a:r>
          <a:r>
            <a:rPr lang="ru-RU" dirty="0"/>
            <a:t> – 14 ставок</a:t>
          </a:r>
        </a:p>
      </dgm:t>
    </dgm:pt>
    <dgm:pt modelId="{1DA7BA88-8AB8-4BAE-8269-1D97325144B6}" type="parTrans" cxnId="{8888F254-63A0-4666-B123-671251498172}">
      <dgm:prSet/>
      <dgm:spPr/>
      <dgm:t>
        <a:bodyPr/>
        <a:lstStyle/>
        <a:p>
          <a:endParaRPr lang="ru-RU"/>
        </a:p>
      </dgm:t>
    </dgm:pt>
    <dgm:pt modelId="{FDE05ACA-8FC6-4909-BED1-CBFC80655F2A}" type="sibTrans" cxnId="{8888F254-63A0-4666-B123-671251498172}">
      <dgm:prSet/>
      <dgm:spPr/>
      <dgm:t>
        <a:bodyPr/>
        <a:lstStyle/>
        <a:p>
          <a:endParaRPr lang="ru-RU"/>
        </a:p>
      </dgm:t>
    </dgm:pt>
    <dgm:pt modelId="{9BDE9900-D1A1-470A-89D0-DA48E5392A5C}">
      <dgm:prSet/>
      <dgm:spPr/>
      <dgm:t>
        <a:bodyPr/>
        <a:lstStyle/>
        <a:p>
          <a:r>
            <a:rPr lang="ru-RU" dirty="0"/>
            <a:t>Дефектолог – 7 ставок</a:t>
          </a:r>
        </a:p>
      </dgm:t>
    </dgm:pt>
    <dgm:pt modelId="{C7D56E99-3366-4F75-BAC9-1A850E953421}" type="parTrans" cxnId="{489FFE7D-CC67-46FE-9601-43F09A16D405}">
      <dgm:prSet/>
      <dgm:spPr/>
      <dgm:t>
        <a:bodyPr/>
        <a:lstStyle/>
        <a:p>
          <a:endParaRPr lang="ru-RU"/>
        </a:p>
      </dgm:t>
    </dgm:pt>
    <dgm:pt modelId="{C1DFC336-96FE-44DE-97C7-48046C98343D}" type="sibTrans" cxnId="{489FFE7D-CC67-46FE-9601-43F09A16D405}">
      <dgm:prSet/>
      <dgm:spPr/>
      <dgm:t>
        <a:bodyPr/>
        <a:lstStyle/>
        <a:p>
          <a:endParaRPr lang="ru-RU"/>
        </a:p>
      </dgm:t>
    </dgm:pt>
    <dgm:pt modelId="{F09A3045-8427-4C71-BF44-2D1D319312E8}">
      <dgm:prSet/>
      <dgm:spPr/>
      <dgm:t>
        <a:bodyPr/>
        <a:lstStyle/>
        <a:p>
          <a:r>
            <a:rPr lang="ru-RU" dirty="0"/>
            <a:t>Социальный педагог – 1 ставка</a:t>
          </a:r>
        </a:p>
      </dgm:t>
    </dgm:pt>
    <dgm:pt modelId="{193FB2A1-D6A0-463F-B29F-809AC61E9A93}" type="parTrans" cxnId="{30213E5C-6173-440D-98E8-BEA2F2D51EED}">
      <dgm:prSet/>
      <dgm:spPr/>
      <dgm:t>
        <a:bodyPr/>
        <a:lstStyle/>
        <a:p>
          <a:endParaRPr lang="ru-RU"/>
        </a:p>
      </dgm:t>
    </dgm:pt>
    <dgm:pt modelId="{D2C262F6-C760-45F9-91C7-B83030040CEE}" type="sibTrans" cxnId="{30213E5C-6173-440D-98E8-BEA2F2D51EED}">
      <dgm:prSet/>
      <dgm:spPr/>
      <dgm:t>
        <a:bodyPr/>
        <a:lstStyle/>
        <a:p>
          <a:endParaRPr lang="ru-RU"/>
        </a:p>
      </dgm:t>
    </dgm:pt>
    <dgm:pt modelId="{4037D275-0798-4307-BB13-2D6D341233F9}" type="pres">
      <dgm:prSet presAssocID="{0F3BE5E6-6224-424B-836A-7B7C75230CED}" presName="linear" presStyleCnt="0">
        <dgm:presLayoutVars>
          <dgm:dir/>
          <dgm:animLvl val="lvl"/>
          <dgm:resizeHandles val="exact"/>
        </dgm:presLayoutVars>
      </dgm:prSet>
      <dgm:spPr/>
    </dgm:pt>
    <dgm:pt modelId="{BFD9AC7C-E3D6-4865-AE47-AE1484989C0A}" type="pres">
      <dgm:prSet presAssocID="{FFD253BF-9A35-44E3-AB85-75DAFF179059}" presName="parentLin" presStyleCnt="0"/>
      <dgm:spPr/>
    </dgm:pt>
    <dgm:pt modelId="{F8DBAB4A-211C-47EA-86B7-740DDA99F842}" type="pres">
      <dgm:prSet presAssocID="{FFD253BF-9A35-44E3-AB85-75DAFF179059}" presName="parentLeftMargin" presStyleLbl="node1" presStyleIdx="0" presStyleCnt="5"/>
      <dgm:spPr/>
    </dgm:pt>
    <dgm:pt modelId="{0FF9E435-8343-4AD9-AD9B-50556DF3B00C}" type="pres">
      <dgm:prSet presAssocID="{FFD253BF-9A35-44E3-AB85-75DAFF179059}" presName="parentText" presStyleLbl="node1" presStyleIdx="0" presStyleCnt="5" custScaleX="104715" custScaleY="158776">
        <dgm:presLayoutVars>
          <dgm:chMax val="0"/>
          <dgm:bulletEnabled val="1"/>
        </dgm:presLayoutVars>
      </dgm:prSet>
      <dgm:spPr/>
    </dgm:pt>
    <dgm:pt modelId="{8BE86414-6465-4A78-8E17-057C3E373C6D}" type="pres">
      <dgm:prSet presAssocID="{FFD253BF-9A35-44E3-AB85-75DAFF179059}" presName="negativeSpace" presStyleCnt="0"/>
      <dgm:spPr/>
    </dgm:pt>
    <dgm:pt modelId="{37B9F70A-888E-44BD-8A26-A9FA9B55D826}" type="pres">
      <dgm:prSet presAssocID="{FFD253BF-9A35-44E3-AB85-75DAFF179059}" presName="childText" presStyleLbl="conFgAcc1" presStyleIdx="0" presStyleCnt="5">
        <dgm:presLayoutVars>
          <dgm:bulletEnabled val="1"/>
        </dgm:presLayoutVars>
      </dgm:prSet>
      <dgm:spPr/>
    </dgm:pt>
    <dgm:pt modelId="{4EFAAEEF-5745-484E-9EC0-86A78AB1012D}" type="pres">
      <dgm:prSet presAssocID="{C39672F2-2677-42F9-9EEF-3D4DA09020DA}" presName="spaceBetweenRectangles" presStyleCnt="0"/>
      <dgm:spPr/>
    </dgm:pt>
    <dgm:pt modelId="{07F34F84-79A1-47A6-8FC8-A54B65B529EF}" type="pres">
      <dgm:prSet presAssocID="{467895AE-2352-4DBC-8E09-115FCBADD034}" presName="parentLin" presStyleCnt="0"/>
      <dgm:spPr/>
    </dgm:pt>
    <dgm:pt modelId="{8130620F-2E94-4343-A669-B718CF8AF052}" type="pres">
      <dgm:prSet presAssocID="{467895AE-2352-4DBC-8E09-115FCBADD034}" presName="parentLeftMargin" presStyleLbl="node1" presStyleIdx="0" presStyleCnt="5"/>
      <dgm:spPr/>
    </dgm:pt>
    <dgm:pt modelId="{C81C8A44-E778-4CAD-9536-333F31637452}" type="pres">
      <dgm:prSet presAssocID="{467895AE-2352-4DBC-8E09-115FCBADD034}" presName="parentText" presStyleLbl="node1" presStyleIdx="1" presStyleCnt="5" custLinFactNeighborX="8671" custLinFactNeighborY="3463">
        <dgm:presLayoutVars>
          <dgm:chMax val="0"/>
          <dgm:bulletEnabled val="1"/>
        </dgm:presLayoutVars>
      </dgm:prSet>
      <dgm:spPr/>
    </dgm:pt>
    <dgm:pt modelId="{7C26992F-40AA-47BB-97BF-DF525D79A97F}" type="pres">
      <dgm:prSet presAssocID="{467895AE-2352-4DBC-8E09-115FCBADD034}" presName="negativeSpace" presStyleCnt="0"/>
      <dgm:spPr/>
    </dgm:pt>
    <dgm:pt modelId="{216DDEBC-9C09-4169-AD2C-E4F06D53F2DA}" type="pres">
      <dgm:prSet presAssocID="{467895AE-2352-4DBC-8E09-115FCBADD034}" presName="childText" presStyleLbl="conFgAcc1" presStyleIdx="1" presStyleCnt="5">
        <dgm:presLayoutVars>
          <dgm:bulletEnabled val="1"/>
        </dgm:presLayoutVars>
      </dgm:prSet>
      <dgm:spPr/>
    </dgm:pt>
    <dgm:pt modelId="{70E8E84B-E979-44EC-8962-98E2676FE549}" type="pres">
      <dgm:prSet presAssocID="{5BEFAFD9-0706-4DDF-9FF5-1CDB3F7CB778}" presName="spaceBetweenRectangles" presStyleCnt="0"/>
      <dgm:spPr/>
    </dgm:pt>
    <dgm:pt modelId="{D5972106-66DA-4B39-A8C6-2003270676CB}" type="pres">
      <dgm:prSet presAssocID="{9BDE9900-D1A1-470A-89D0-DA48E5392A5C}" presName="parentLin" presStyleCnt="0"/>
      <dgm:spPr/>
    </dgm:pt>
    <dgm:pt modelId="{6FC6278A-E64F-4D9E-9D26-5DE85CD69609}" type="pres">
      <dgm:prSet presAssocID="{9BDE9900-D1A1-470A-89D0-DA48E5392A5C}" presName="parentLeftMargin" presStyleLbl="node1" presStyleIdx="1" presStyleCnt="5"/>
      <dgm:spPr/>
    </dgm:pt>
    <dgm:pt modelId="{53827310-B55C-4693-BF64-3E280AFF01F4}" type="pres">
      <dgm:prSet presAssocID="{9BDE9900-D1A1-470A-89D0-DA48E5392A5C}" presName="parentText" presStyleLbl="node1" presStyleIdx="2" presStyleCnt="5" custLinFactNeighborX="-10086" custLinFactNeighborY="-4290">
        <dgm:presLayoutVars>
          <dgm:chMax val="0"/>
          <dgm:bulletEnabled val="1"/>
        </dgm:presLayoutVars>
      </dgm:prSet>
      <dgm:spPr/>
    </dgm:pt>
    <dgm:pt modelId="{01B3DE1A-9626-4BB7-8CC5-7A95C5C63B5F}" type="pres">
      <dgm:prSet presAssocID="{9BDE9900-D1A1-470A-89D0-DA48E5392A5C}" presName="negativeSpace" presStyleCnt="0"/>
      <dgm:spPr/>
    </dgm:pt>
    <dgm:pt modelId="{9033DE0D-2F72-46FA-8C96-A66091905118}" type="pres">
      <dgm:prSet presAssocID="{9BDE9900-D1A1-470A-89D0-DA48E5392A5C}" presName="childText" presStyleLbl="conFgAcc1" presStyleIdx="2" presStyleCnt="5">
        <dgm:presLayoutVars>
          <dgm:bulletEnabled val="1"/>
        </dgm:presLayoutVars>
      </dgm:prSet>
      <dgm:spPr/>
    </dgm:pt>
    <dgm:pt modelId="{FBF6FBD7-26B2-419F-832D-830EDABFEBAB}" type="pres">
      <dgm:prSet presAssocID="{C1DFC336-96FE-44DE-97C7-48046C98343D}" presName="spaceBetweenRectangles" presStyleCnt="0"/>
      <dgm:spPr/>
    </dgm:pt>
    <dgm:pt modelId="{717B9261-8C21-4DA0-BA52-9F8EA47E5085}" type="pres">
      <dgm:prSet presAssocID="{1AF2D262-F564-416D-A965-6E0A41B99FC6}" presName="parentLin" presStyleCnt="0"/>
      <dgm:spPr/>
    </dgm:pt>
    <dgm:pt modelId="{E88DC437-381B-4DE7-AC17-C6B19EC8945D}" type="pres">
      <dgm:prSet presAssocID="{1AF2D262-F564-416D-A965-6E0A41B99FC6}" presName="parentLeftMargin" presStyleLbl="node1" presStyleIdx="2" presStyleCnt="5"/>
      <dgm:spPr/>
    </dgm:pt>
    <dgm:pt modelId="{127862A5-3CDA-46F2-ACF1-A5C02C0A739A}" type="pres">
      <dgm:prSet presAssocID="{1AF2D262-F564-416D-A965-6E0A41B99F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C0AAFC-4506-40EE-8FB5-053C661C2CAD}" type="pres">
      <dgm:prSet presAssocID="{1AF2D262-F564-416D-A965-6E0A41B99FC6}" presName="negativeSpace" presStyleCnt="0"/>
      <dgm:spPr/>
    </dgm:pt>
    <dgm:pt modelId="{5D7DB73B-961A-4F3C-B130-AABD0EADB104}" type="pres">
      <dgm:prSet presAssocID="{1AF2D262-F564-416D-A965-6E0A41B99FC6}" presName="childText" presStyleLbl="conFgAcc1" presStyleIdx="3" presStyleCnt="5">
        <dgm:presLayoutVars>
          <dgm:bulletEnabled val="1"/>
        </dgm:presLayoutVars>
      </dgm:prSet>
      <dgm:spPr/>
    </dgm:pt>
    <dgm:pt modelId="{C5CC7374-EF95-42A4-B135-F47EBCCDBF04}" type="pres">
      <dgm:prSet presAssocID="{FDE05ACA-8FC6-4909-BED1-CBFC80655F2A}" presName="spaceBetweenRectangles" presStyleCnt="0"/>
      <dgm:spPr/>
    </dgm:pt>
    <dgm:pt modelId="{B78F960F-0CE7-47E7-A1F7-AB89954F9049}" type="pres">
      <dgm:prSet presAssocID="{F09A3045-8427-4C71-BF44-2D1D319312E8}" presName="parentLin" presStyleCnt="0"/>
      <dgm:spPr/>
    </dgm:pt>
    <dgm:pt modelId="{CB493722-6005-4B69-ADA5-4B8164377CA5}" type="pres">
      <dgm:prSet presAssocID="{F09A3045-8427-4C71-BF44-2D1D319312E8}" presName="parentLeftMargin" presStyleLbl="node1" presStyleIdx="3" presStyleCnt="5"/>
      <dgm:spPr/>
    </dgm:pt>
    <dgm:pt modelId="{8734DEA8-1DA1-424E-8261-CD33C46A6B2F}" type="pres">
      <dgm:prSet presAssocID="{F09A3045-8427-4C71-BF44-2D1D319312E8}" presName="parentText" presStyleLbl="node1" presStyleIdx="4" presStyleCnt="5" custLinFactNeighborX="-14637" custLinFactNeighborY="-2917">
        <dgm:presLayoutVars>
          <dgm:chMax val="0"/>
          <dgm:bulletEnabled val="1"/>
        </dgm:presLayoutVars>
      </dgm:prSet>
      <dgm:spPr/>
    </dgm:pt>
    <dgm:pt modelId="{0AB4F026-44EC-4299-B47E-24099514905B}" type="pres">
      <dgm:prSet presAssocID="{F09A3045-8427-4C71-BF44-2D1D319312E8}" presName="negativeSpace" presStyleCnt="0"/>
      <dgm:spPr/>
    </dgm:pt>
    <dgm:pt modelId="{D1288513-1E88-4A62-A228-570708217746}" type="pres">
      <dgm:prSet presAssocID="{F09A3045-8427-4C71-BF44-2D1D319312E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AE75102-0595-4507-A0B3-328A98415B0F}" type="presOf" srcId="{467895AE-2352-4DBC-8E09-115FCBADD034}" destId="{8130620F-2E94-4343-A669-B718CF8AF052}" srcOrd="0" destOrd="0" presId="urn:microsoft.com/office/officeart/2005/8/layout/list1"/>
    <dgm:cxn modelId="{1DCA4509-7BC6-4641-8C81-B9FE309EF502}" type="presOf" srcId="{FFD253BF-9A35-44E3-AB85-75DAFF179059}" destId="{0FF9E435-8343-4AD9-AD9B-50556DF3B00C}" srcOrd="1" destOrd="0" presId="urn:microsoft.com/office/officeart/2005/8/layout/list1"/>
    <dgm:cxn modelId="{35540910-5E64-4156-A408-C96064C3C666}" srcId="{0F3BE5E6-6224-424B-836A-7B7C75230CED}" destId="{467895AE-2352-4DBC-8E09-115FCBADD034}" srcOrd="1" destOrd="0" parTransId="{F2CAEFA9-A42A-4F6A-AA98-FD5F1867CD8A}" sibTransId="{5BEFAFD9-0706-4DDF-9FF5-1CDB3F7CB778}"/>
    <dgm:cxn modelId="{0A05C12C-7F47-4777-B4F9-564318B78DC4}" srcId="{0F3BE5E6-6224-424B-836A-7B7C75230CED}" destId="{FFD253BF-9A35-44E3-AB85-75DAFF179059}" srcOrd="0" destOrd="0" parTransId="{B9F91C40-93FA-4457-80B4-F8004FD51B70}" sibTransId="{C39672F2-2677-42F9-9EEF-3D4DA09020DA}"/>
    <dgm:cxn modelId="{30213E5C-6173-440D-98E8-BEA2F2D51EED}" srcId="{0F3BE5E6-6224-424B-836A-7B7C75230CED}" destId="{F09A3045-8427-4C71-BF44-2D1D319312E8}" srcOrd="4" destOrd="0" parTransId="{193FB2A1-D6A0-463F-B29F-809AC61E9A93}" sibTransId="{D2C262F6-C760-45F9-91C7-B83030040CEE}"/>
    <dgm:cxn modelId="{9426FA4A-933D-4AEB-BD8B-4F7BFD58485F}" type="presOf" srcId="{F09A3045-8427-4C71-BF44-2D1D319312E8}" destId="{8734DEA8-1DA1-424E-8261-CD33C46A6B2F}" srcOrd="1" destOrd="0" presId="urn:microsoft.com/office/officeart/2005/8/layout/list1"/>
    <dgm:cxn modelId="{8888F254-63A0-4666-B123-671251498172}" srcId="{0F3BE5E6-6224-424B-836A-7B7C75230CED}" destId="{1AF2D262-F564-416D-A965-6E0A41B99FC6}" srcOrd="3" destOrd="0" parTransId="{1DA7BA88-8AB8-4BAE-8269-1D97325144B6}" sibTransId="{FDE05ACA-8FC6-4909-BED1-CBFC80655F2A}"/>
    <dgm:cxn modelId="{489FFE7D-CC67-46FE-9601-43F09A16D405}" srcId="{0F3BE5E6-6224-424B-836A-7B7C75230CED}" destId="{9BDE9900-D1A1-470A-89D0-DA48E5392A5C}" srcOrd="2" destOrd="0" parTransId="{C7D56E99-3366-4F75-BAC9-1A850E953421}" sibTransId="{C1DFC336-96FE-44DE-97C7-48046C98343D}"/>
    <dgm:cxn modelId="{1EB88388-71BC-4D91-A6D1-90B24BEC8083}" type="presOf" srcId="{9BDE9900-D1A1-470A-89D0-DA48E5392A5C}" destId="{53827310-B55C-4693-BF64-3E280AFF01F4}" srcOrd="1" destOrd="0" presId="urn:microsoft.com/office/officeart/2005/8/layout/list1"/>
    <dgm:cxn modelId="{F32D4997-80F4-4A67-960A-376B57C0925C}" type="presOf" srcId="{FFD253BF-9A35-44E3-AB85-75DAFF179059}" destId="{F8DBAB4A-211C-47EA-86B7-740DDA99F842}" srcOrd="0" destOrd="0" presId="urn:microsoft.com/office/officeart/2005/8/layout/list1"/>
    <dgm:cxn modelId="{583DC4A0-A8CE-4A56-9234-E4A68FB91982}" type="presOf" srcId="{F09A3045-8427-4C71-BF44-2D1D319312E8}" destId="{CB493722-6005-4B69-ADA5-4B8164377CA5}" srcOrd="0" destOrd="0" presId="urn:microsoft.com/office/officeart/2005/8/layout/list1"/>
    <dgm:cxn modelId="{040E9BA3-21D6-493C-9B21-376BBE8C1DAF}" type="presOf" srcId="{1AF2D262-F564-416D-A965-6E0A41B99FC6}" destId="{E88DC437-381B-4DE7-AC17-C6B19EC8945D}" srcOrd="0" destOrd="0" presId="urn:microsoft.com/office/officeart/2005/8/layout/list1"/>
    <dgm:cxn modelId="{DEDD4CB0-0642-4DCE-A251-C545D0C9E931}" type="presOf" srcId="{9BDE9900-D1A1-470A-89D0-DA48E5392A5C}" destId="{6FC6278A-E64F-4D9E-9D26-5DE85CD69609}" srcOrd="0" destOrd="0" presId="urn:microsoft.com/office/officeart/2005/8/layout/list1"/>
    <dgm:cxn modelId="{687922B8-6FE1-4DCC-BC43-EF9FEE5E1EA3}" type="presOf" srcId="{0F3BE5E6-6224-424B-836A-7B7C75230CED}" destId="{4037D275-0798-4307-BB13-2D6D341233F9}" srcOrd="0" destOrd="0" presId="urn:microsoft.com/office/officeart/2005/8/layout/list1"/>
    <dgm:cxn modelId="{194201DD-8C3B-4923-8DFE-16CEDB24A31C}" type="presOf" srcId="{1AF2D262-F564-416D-A965-6E0A41B99FC6}" destId="{127862A5-3CDA-46F2-ACF1-A5C02C0A739A}" srcOrd="1" destOrd="0" presId="urn:microsoft.com/office/officeart/2005/8/layout/list1"/>
    <dgm:cxn modelId="{8ACFDBE5-6A69-40A9-9604-454C3782BDA3}" type="presOf" srcId="{467895AE-2352-4DBC-8E09-115FCBADD034}" destId="{C81C8A44-E778-4CAD-9536-333F31637452}" srcOrd="1" destOrd="0" presId="urn:microsoft.com/office/officeart/2005/8/layout/list1"/>
    <dgm:cxn modelId="{44C3AB1C-6515-4CF7-8CD5-5F5FFB2EBB1C}" type="presParOf" srcId="{4037D275-0798-4307-BB13-2D6D341233F9}" destId="{BFD9AC7C-E3D6-4865-AE47-AE1484989C0A}" srcOrd="0" destOrd="0" presId="urn:microsoft.com/office/officeart/2005/8/layout/list1"/>
    <dgm:cxn modelId="{C2853F09-6F36-495D-8823-BC3E80DC7C38}" type="presParOf" srcId="{BFD9AC7C-E3D6-4865-AE47-AE1484989C0A}" destId="{F8DBAB4A-211C-47EA-86B7-740DDA99F842}" srcOrd="0" destOrd="0" presId="urn:microsoft.com/office/officeart/2005/8/layout/list1"/>
    <dgm:cxn modelId="{95CC2B62-86C4-47F8-A9A1-B42859118E42}" type="presParOf" srcId="{BFD9AC7C-E3D6-4865-AE47-AE1484989C0A}" destId="{0FF9E435-8343-4AD9-AD9B-50556DF3B00C}" srcOrd="1" destOrd="0" presId="urn:microsoft.com/office/officeart/2005/8/layout/list1"/>
    <dgm:cxn modelId="{E2D39409-4EEF-4945-866B-2D30CDAD8354}" type="presParOf" srcId="{4037D275-0798-4307-BB13-2D6D341233F9}" destId="{8BE86414-6465-4A78-8E17-057C3E373C6D}" srcOrd="1" destOrd="0" presId="urn:microsoft.com/office/officeart/2005/8/layout/list1"/>
    <dgm:cxn modelId="{5DBCFF97-6790-4A8F-98DB-B43638E204CC}" type="presParOf" srcId="{4037D275-0798-4307-BB13-2D6D341233F9}" destId="{37B9F70A-888E-44BD-8A26-A9FA9B55D826}" srcOrd="2" destOrd="0" presId="urn:microsoft.com/office/officeart/2005/8/layout/list1"/>
    <dgm:cxn modelId="{29F77499-67FE-415E-92D5-B2AD4BA4F1F7}" type="presParOf" srcId="{4037D275-0798-4307-BB13-2D6D341233F9}" destId="{4EFAAEEF-5745-484E-9EC0-86A78AB1012D}" srcOrd="3" destOrd="0" presId="urn:microsoft.com/office/officeart/2005/8/layout/list1"/>
    <dgm:cxn modelId="{9DB15730-1EF7-4CE7-AF3C-7DB67187BC7B}" type="presParOf" srcId="{4037D275-0798-4307-BB13-2D6D341233F9}" destId="{07F34F84-79A1-47A6-8FC8-A54B65B529EF}" srcOrd="4" destOrd="0" presId="urn:microsoft.com/office/officeart/2005/8/layout/list1"/>
    <dgm:cxn modelId="{8F8ECF03-3C50-4A46-BE42-353838CD8304}" type="presParOf" srcId="{07F34F84-79A1-47A6-8FC8-A54B65B529EF}" destId="{8130620F-2E94-4343-A669-B718CF8AF052}" srcOrd="0" destOrd="0" presId="urn:microsoft.com/office/officeart/2005/8/layout/list1"/>
    <dgm:cxn modelId="{4E9DAD14-0BCA-4F2D-B9B2-F0726BCCBCBF}" type="presParOf" srcId="{07F34F84-79A1-47A6-8FC8-A54B65B529EF}" destId="{C81C8A44-E778-4CAD-9536-333F31637452}" srcOrd="1" destOrd="0" presId="urn:microsoft.com/office/officeart/2005/8/layout/list1"/>
    <dgm:cxn modelId="{CC65F339-4BB4-4D5A-8692-072C03EAC56D}" type="presParOf" srcId="{4037D275-0798-4307-BB13-2D6D341233F9}" destId="{7C26992F-40AA-47BB-97BF-DF525D79A97F}" srcOrd="5" destOrd="0" presId="urn:microsoft.com/office/officeart/2005/8/layout/list1"/>
    <dgm:cxn modelId="{52E67B2A-8144-4E48-91B4-84764FC97F37}" type="presParOf" srcId="{4037D275-0798-4307-BB13-2D6D341233F9}" destId="{216DDEBC-9C09-4169-AD2C-E4F06D53F2DA}" srcOrd="6" destOrd="0" presId="urn:microsoft.com/office/officeart/2005/8/layout/list1"/>
    <dgm:cxn modelId="{B2C5AC20-561E-47AD-990D-EE10F7FE6084}" type="presParOf" srcId="{4037D275-0798-4307-BB13-2D6D341233F9}" destId="{70E8E84B-E979-44EC-8962-98E2676FE549}" srcOrd="7" destOrd="0" presId="urn:microsoft.com/office/officeart/2005/8/layout/list1"/>
    <dgm:cxn modelId="{9CA6ED50-4223-423C-9067-5B8B031A1107}" type="presParOf" srcId="{4037D275-0798-4307-BB13-2D6D341233F9}" destId="{D5972106-66DA-4B39-A8C6-2003270676CB}" srcOrd="8" destOrd="0" presId="urn:microsoft.com/office/officeart/2005/8/layout/list1"/>
    <dgm:cxn modelId="{07C15FB6-28B6-4433-8532-78EBACFBD4BF}" type="presParOf" srcId="{D5972106-66DA-4B39-A8C6-2003270676CB}" destId="{6FC6278A-E64F-4D9E-9D26-5DE85CD69609}" srcOrd="0" destOrd="0" presId="urn:microsoft.com/office/officeart/2005/8/layout/list1"/>
    <dgm:cxn modelId="{F7B4CC59-54DA-478A-93A3-6BA1FF34CBE1}" type="presParOf" srcId="{D5972106-66DA-4B39-A8C6-2003270676CB}" destId="{53827310-B55C-4693-BF64-3E280AFF01F4}" srcOrd="1" destOrd="0" presId="urn:microsoft.com/office/officeart/2005/8/layout/list1"/>
    <dgm:cxn modelId="{94433218-B33D-42DB-BF4F-43C6806AD374}" type="presParOf" srcId="{4037D275-0798-4307-BB13-2D6D341233F9}" destId="{01B3DE1A-9626-4BB7-8CC5-7A95C5C63B5F}" srcOrd="9" destOrd="0" presId="urn:microsoft.com/office/officeart/2005/8/layout/list1"/>
    <dgm:cxn modelId="{EE3023A6-FDDF-4A1F-AC30-5A7C8355078E}" type="presParOf" srcId="{4037D275-0798-4307-BB13-2D6D341233F9}" destId="{9033DE0D-2F72-46FA-8C96-A66091905118}" srcOrd="10" destOrd="0" presId="urn:microsoft.com/office/officeart/2005/8/layout/list1"/>
    <dgm:cxn modelId="{679BF4C3-69D5-4ADC-85F7-4D8C3D369B44}" type="presParOf" srcId="{4037D275-0798-4307-BB13-2D6D341233F9}" destId="{FBF6FBD7-26B2-419F-832D-830EDABFEBAB}" srcOrd="11" destOrd="0" presId="urn:microsoft.com/office/officeart/2005/8/layout/list1"/>
    <dgm:cxn modelId="{EABBAB4C-CF26-4D80-A420-7711CF757716}" type="presParOf" srcId="{4037D275-0798-4307-BB13-2D6D341233F9}" destId="{717B9261-8C21-4DA0-BA52-9F8EA47E5085}" srcOrd="12" destOrd="0" presId="urn:microsoft.com/office/officeart/2005/8/layout/list1"/>
    <dgm:cxn modelId="{DC964B17-DC0F-4A93-89AB-F9AF9C37BD59}" type="presParOf" srcId="{717B9261-8C21-4DA0-BA52-9F8EA47E5085}" destId="{E88DC437-381B-4DE7-AC17-C6B19EC8945D}" srcOrd="0" destOrd="0" presId="urn:microsoft.com/office/officeart/2005/8/layout/list1"/>
    <dgm:cxn modelId="{7014A2B9-7652-43D2-A631-5F9505119FFE}" type="presParOf" srcId="{717B9261-8C21-4DA0-BA52-9F8EA47E5085}" destId="{127862A5-3CDA-46F2-ACF1-A5C02C0A739A}" srcOrd="1" destOrd="0" presId="urn:microsoft.com/office/officeart/2005/8/layout/list1"/>
    <dgm:cxn modelId="{B719745E-E4CF-4EF0-A4A8-0D358829D66D}" type="presParOf" srcId="{4037D275-0798-4307-BB13-2D6D341233F9}" destId="{26C0AAFC-4506-40EE-8FB5-053C661C2CAD}" srcOrd="13" destOrd="0" presId="urn:microsoft.com/office/officeart/2005/8/layout/list1"/>
    <dgm:cxn modelId="{F72747C5-D1CD-4B24-8126-FCBF672BD09B}" type="presParOf" srcId="{4037D275-0798-4307-BB13-2D6D341233F9}" destId="{5D7DB73B-961A-4F3C-B130-AABD0EADB104}" srcOrd="14" destOrd="0" presId="urn:microsoft.com/office/officeart/2005/8/layout/list1"/>
    <dgm:cxn modelId="{CBE8D79E-5587-4F89-8B06-9097E83DA8EB}" type="presParOf" srcId="{4037D275-0798-4307-BB13-2D6D341233F9}" destId="{C5CC7374-EF95-42A4-B135-F47EBCCDBF04}" srcOrd="15" destOrd="0" presId="urn:microsoft.com/office/officeart/2005/8/layout/list1"/>
    <dgm:cxn modelId="{B01F9DD6-33FE-45A4-A3BC-2A1AC40C842E}" type="presParOf" srcId="{4037D275-0798-4307-BB13-2D6D341233F9}" destId="{B78F960F-0CE7-47E7-A1F7-AB89954F9049}" srcOrd="16" destOrd="0" presId="urn:microsoft.com/office/officeart/2005/8/layout/list1"/>
    <dgm:cxn modelId="{A98996CE-2F1C-453E-BB36-F85C6D65EAF5}" type="presParOf" srcId="{B78F960F-0CE7-47E7-A1F7-AB89954F9049}" destId="{CB493722-6005-4B69-ADA5-4B8164377CA5}" srcOrd="0" destOrd="0" presId="urn:microsoft.com/office/officeart/2005/8/layout/list1"/>
    <dgm:cxn modelId="{86462DAA-9461-4528-846F-B1666033DD90}" type="presParOf" srcId="{B78F960F-0CE7-47E7-A1F7-AB89954F9049}" destId="{8734DEA8-1DA1-424E-8261-CD33C46A6B2F}" srcOrd="1" destOrd="0" presId="urn:microsoft.com/office/officeart/2005/8/layout/list1"/>
    <dgm:cxn modelId="{849DDD43-9ABC-4E06-8366-624425196B8E}" type="presParOf" srcId="{4037D275-0798-4307-BB13-2D6D341233F9}" destId="{0AB4F026-44EC-4299-B47E-24099514905B}" srcOrd="17" destOrd="0" presId="urn:microsoft.com/office/officeart/2005/8/layout/list1"/>
    <dgm:cxn modelId="{7446A811-4715-42F2-B31B-8316697352FF}" type="presParOf" srcId="{4037D275-0798-4307-BB13-2D6D341233F9}" destId="{D1288513-1E88-4A62-A228-57070821774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DFD10-B265-4A3E-B552-710581D7D4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A1D5E2-D733-4C5C-826C-72019028725A}">
      <dgm:prSet phldrT="[Текст]"/>
      <dgm:spPr/>
      <dgm:t>
        <a:bodyPr/>
        <a:lstStyle/>
        <a:p>
          <a:pPr algn="ctr"/>
          <a:r>
            <a:rPr lang="ru-RU" dirty="0"/>
            <a:t>Психолого-социально-педагогическая служба</a:t>
          </a:r>
        </a:p>
      </dgm:t>
    </dgm:pt>
    <dgm:pt modelId="{2BFDC6C9-233C-4276-8B08-62BA76765196}" type="parTrans" cxnId="{23E38254-4732-4A1B-BA5A-6774C061B75C}">
      <dgm:prSet/>
      <dgm:spPr/>
      <dgm:t>
        <a:bodyPr/>
        <a:lstStyle/>
        <a:p>
          <a:endParaRPr lang="ru-RU"/>
        </a:p>
      </dgm:t>
    </dgm:pt>
    <dgm:pt modelId="{CB5ADD92-9AAF-452B-BCD9-889CD9100454}" type="sibTrans" cxnId="{23E38254-4732-4A1B-BA5A-6774C061B75C}">
      <dgm:prSet/>
      <dgm:spPr/>
      <dgm:t>
        <a:bodyPr/>
        <a:lstStyle/>
        <a:p>
          <a:endParaRPr lang="ru-RU"/>
        </a:p>
      </dgm:t>
    </dgm:pt>
    <dgm:pt modelId="{46435BE6-2C22-4B16-95BD-BBDECD82C904}">
      <dgm:prSet phldrT="[Текст]"/>
      <dgm:spPr/>
      <dgm:t>
        <a:bodyPr/>
        <a:lstStyle/>
        <a:p>
          <a:endParaRPr lang="ru-RU" dirty="0"/>
        </a:p>
      </dgm:t>
    </dgm:pt>
    <dgm:pt modelId="{3FA714DF-80DA-450A-A811-4133181A9755}" type="parTrans" cxnId="{F39937D6-1172-4AB7-A16D-C02EC4407E67}">
      <dgm:prSet/>
      <dgm:spPr/>
      <dgm:t>
        <a:bodyPr/>
        <a:lstStyle/>
        <a:p>
          <a:endParaRPr lang="ru-RU"/>
        </a:p>
      </dgm:t>
    </dgm:pt>
    <dgm:pt modelId="{98785B20-98AB-404F-B6C6-5467F94EF8F6}" type="sibTrans" cxnId="{F39937D6-1172-4AB7-A16D-C02EC4407E67}">
      <dgm:prSet/>
      <dgm:spPr/>
      <dgm:t>
        <a:bodyPr/>
        <a:lstStyle/>
        <a:p>
          <a:endParaRPr lang="ru-RU"/>
        </a:p>
      </dgm:t>
    </dgm:pt>
    <dgm:pt modelId="{51B69E85-5D2B-4FD0-80FA-3B23F05A240D}" type="pres">
      <dgm:prSet presAssocID="{D1ADFD10-B265-4A3E-B552-710581D7D4CB}" presName="linear" presStyleCnt="0">
        <dgm:presLayoutVars>
          <dgm:animLvl val="lvl"/>
          <dgm:resizeHandles val="exact"/>
        </dgm:presLayoutVars>
      </dgm:prSet>
      <dgm:spPr/>
    </dgm:pt>
    <dgm:pt modelId="{A753B00C-1087-4C50-A4DE-6ACA8FC0DBD0}" type="pres">
      <dgm:prSet presAssocID="{63A1D5E2-D733-4C5C-826C-72019028725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B3EBD8-C183-4899-854A-D53E64F70A61}" type="pres">
      <dgm:prSet presAssocID="{63A1D5E2-D733-4C5C-826C-7201902872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3283B03-F5E7-4D98-A251-B4FAC2C86DC9}" type="presOf" srcId="{D1ADFD10-B265-4A3E-B552-710581D7D4CB}" destId="{51B69E85-5D2B-4FD0-80FA-3B23F05A240D}" srcOrd="0" destOrd="0" presId="urn:microsoft.com/office/officeart/2005/8/layout/vList2"/>
    <dgm:cxn modelId="{23E38254-4732-4A1B-BA5A-6774C061B75C}" srcId="{D1ADFD10-B265-4A3E-B552-710581D7D4CB}" destId="{63A1D5E2-D733-4C5C-826C-72019028725A}" srcOrd="0" destOrd="0" parTransId="{2BFDC6C9-233C-4276-8B08-62BA76765196}" sibTransId="{CB5ADD92-9AAF-452B-BCD9-889CD9100454}"/>
    <dgm:cxn modelId="{857C7895-5A11-4221-A8C4-B30B47A22494}" type="presOf" srcId="{63A1D5E2-D733-4C5C-826C-72019028725A}" destId="{A753B00C-1087-4C50-A4DE-6ACA8FC0DBD0}" srcOrd="0" destOrd="0" presId="urn:microsoft.com/office/officeart/2005/8/layout/vList2"/>
    <dgm:cxn modelId="{DC2EE5B0-339C-4E84-8BCC-78C40B468F04}" type="presOf" srcId="{46435BE6-2C22-4B16-95BD-BBDECD82C904}" destId="{7FB3EBD8-C183-4899-854A-D53E64F70A61}" srcOrd="0" destOrd="0" presId="urn:microsoft.com/office/officeart/2005/8/layout/vList2"/>
    <dgm:cxn modelId="{F39937D6-1172-4AB7-A16D-C02EC4407E67}" srcId="{63A1D5E2-D733-4C5C-826C-72019028725A}" destId="{46435BE6-2C22-4B16-95BD-BBDECD82C904}" srcOrd="0" destOrd="0" parTransId="{3FA714DF-80DA-450A-A811-4133181A9755}" sibTransId="{98785B20-98AB-404F-B6C6-5467F94EF8F6}"/>
    <dgm:cxn modelId="{E4C1A8A4-0282-4BE8-B715-C1208D2D8590}" type="presParOf" srcId="{51B69E85-5D2B-4FD0-80FA-3B23F05A240D}" destId="{A753B00C-1087-4C50-A4DE-6ACA8FC0DBD0}" srcOrd="0" destOrd="0" presId="urn:microsoft.com/office/officeart/2005/8/layout/vList2"/>
    <dgm:cxn modelId="{68F08B49-BDBC-48A9-87EE-436B1B7DB898}" type="presParOf" srcId="{51B69E85-5D2B-4FD0-80FA-3B23F05A240D}" destId="{7FB3EBD8-C183-4899-854A-D53E64F70A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D377BF-7FA7-4E7E-9088-749ABDF31E22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45D175-41A8-4E19-BC56-912F6214B724}">
      <dgm:prSet phldrT="[Текст]" custT="1"/>
      <dgm:spPr/>
      <dgm:t>
        <a:bodyPr/>
        <a:lstStyle/>
        <a:p>
          <a:r>
            <a:rPr lang="ru-RU" sz="1600" dirty="0"/>
            <a:t>Проект «Наставничество «Дети в поддержку детей»</a:t>
          </a:r>
        </a:p>
      </dgm:t>
    </dgm:pt>
    <dgm:pt modelId="{2A9E23E7-87C3-4866-94BF-792D8382BB0C}" type="parTrans" cxnId="{CC387A4D-E172-463E-9011-D81E673350B9}">
      <dgm:prSet/>
      <dgm:spPr/>
      <dgm:t>
        <a:bodyPr/>
        <a:lstStyle/>
        <a:p>
          <a:endParaRPr lang="ru-RU"/>
        </a:p>
      </dgm:t>
    </dgm:pt>
    <dgm:pt modelId="{9F987681-0A0F-46F8-8569-46518743E405}" type="sibTrans" cxnId="{CC387A4D-E172-463E-9011-D81E673350B9}">
      <dgm:prSet/>
      <dgm:spPr/>
      <dgm:t>
        <a:bodyPr/>
        <a:lstStyle/>
        <a:p>
          <a:endParaRPr lang="ru-RU"/>
        </a:p>
      </dgm:t>
    </dgm:pt>
    <dgm:pt modelId="{3C3A2590-093A-49BB-A5BC-5B6F4BD4A13E}">
      <dgm:prSet phldrT="[Текст]" custT="1"/>
      <dgm:spPr/>
      <dgm:t>
        <a:bodyPr/>
        <a:lstStyle/>
        <a:p>
          <a:r>
            <a:rPr lang="ru-RU" sz="1600" dirty="0"/>
            <a:t>Проект «Голос ребенка»  - Грант благотворительного фонда Тимченко</a:t>
          </a:r>
        </a:p>
      </dgm:t>
    </dgm:pt>
    <dgm:pt modelId="{9B798CD2-7230-4B3C-B4DC-52F578D4B4F8}" type="parTrans" cxnId="{08B0D366-2C9E-4217-AEDF-0049262A1D05}">
      <dgm:prSet/>
      <dgm:spPr/>
      <dgm:t>
        <a:bodyPr/>
        <a:lstStyle/>
        <a:p>
          <a:endParaRPr lang="ru-RU"/>
        </a:p>
      </dgm:t>
    </dgm:pt>
    <dgm:pt modelId="{70661984-9338-4D5F-800D-FB03D9356BF6}" type="sibTrans" cxnId="{08B0D366-2C9E-4217-AEDF-0049262A1D05}">
      <dgm:prSet/>
      <dgm:spPr/>
      <dgm:t>
        <a:bodyPr/>
        <a:lstStyle/>
        <a:p>
          <a:endParaRPr lang="ru-RU"/>
        </a:p>
      </dgm:t>
    </dgm:pt>
    <dgm:pt modelId="{C0865EBF-9BB4-48DC-A80F-878C6B1BDA24}">
      <dgm:prSet phldrT="[Текст]" custT="1"/>
      <dgm:spPr/>
      <dgm:t>
        <a:bodyPr/>
        <a:lstStyle/>
        <a:p>
          <a:r>
            <a:rPr lang="ru-RU" sz="1600" dirty="0"/>
            <a:t>Проект «Мы вместе – развивающие перемены»</a:t>
          </a:r>
        </a:p>
      </dgm:t>
    </dgm:pt>
    <dgm:pt modelId="{7EEB34D3-2B06-4145-A22E-3BFE51576B22}" type="parTrans" cxnId="{4FE61865-5D9F-4329-81E2-EEF1305AC622}">
      <dgm:prSet/>
      <dgm:spPr/>
      <dgm:t>
        <a:bodyPr/>
        <a:lstStyle/>
        <a:p>
          <a:endParaRPr lang="ru-RU"/>
        </a:p>
      </dgm:t>
    </dgm:pt>
    <dgm:pt modelId="{DD5172E3-DCA2-4111-87C8-7BF8FD3E0467}" type="sibTrans" cxnId="{4FE61865-5D9F-4329-81E2-EEF1305AC622}">
      <dgm:prSet/>
      <dgm:spPr/>
      <dgm:t>
        <a:bodyPr/>
        <a:lstStyle/>
        <a:p>
          <a:endParaRPr lang="ru-RU"/>
        </a:p>
      </dgm:t>
    </dgm:pt>
    <dgm:pt modelId="{BA45A188-7BA5-49F0-83DC-98A0890AAF53}">
      <dgm:prSet custT="1"/>
      <dgm:spPr/>
      <dgm:t>
        <a:bodyPr/>
        <a:lstStyle/>
        <a:p>
          <a:r>
            <a:rPr lang="ru-RU" sz="1800" dirty="0"/>
            <a:t>Уроки толерантности</a:t>
          </a:r>
        </a:p>
      </dgm:t>
    </dgm:pt>
    <dgm:pt modelId="{2F669958-23A5-429C-ADD7-3509E7137222}" type="parTrans" cxnId="{51C5FD4F-C589-4155-9503-AAE495A3A573}">
      <dgm:prSet/>
      <dgm:spPr/>
      <dgm:t>
        <a:bodyPr/>
        <a:lstStyle/>
        <a:p>
          <a:endParaRPr lang="ru-RU"/>
        </a:p>
      </dgm:t>
    </dgm:pt>
    <dgm:pt modelId="{A06675BA-53B2-44D8-A6AA-FE2651477F9B}" type="sibTrans" cxnId="{51C5FD4F-C589-4155-9503-AAE495A3A573}">
      <dgm:prSet/>
      <dgm:spPr/>
      <dgm:t>
        <a:bodyPr/>
        <a:lstStyle/>
        <a:p>
          <a:endParaRPr lang="ru-RU"/>
        </a:p>
      </dgm:t>
    </dgm:pt>
    <dgm:pt modelId="{755F9F5F-0471-42E7-A135-D2F6A881A687}">
      <dgm:prSet custT="1"/>
      <dgm:spPr/>
      <dgm:t>
        <a:bodyPr/>
        <a:lstStyle/>
        <a:p>
          <a:r>
            <a:rPr lang="ru-RU" sz="2000" dirty="0"/>
            <a:t>Неделя психологии</a:t>
          </a:r>
        </a:p>
      </dgm:t>
    </dgm:pt>
    <dgm:pt modelId="{D5327C0D-A5C0-4D92-9D11-E904E418A2A3}" type="parTrans" cxnId="{87DC8830-E43E-4A1F-BFB6-DC059AF4C00E}">
      <dgm:prSet/>
      <dgm:spPr/>
      <dgm:t>
        <a:bodyPr/>
        <a:lstStyle/>
        <a:p>
          <a:endParaRPr lang="ru-RU"/>
        </a:p>
      </dgm:t>
    </dgm:pt>
    <dgm:pt modelId="{7D95404E-C879-4008-B753-E54C180515B5}" type="sibTrans" cxnId="{87DC8830-E43E-4A1F-BFB6-DC059AF4C00E}">
      <dgm:prSet/>
      <dgm:spPr/>
      <dgm:t>
        <a:bodyPr/>
        <a:lstStyle/>
        <a:p>
          <a:endParaRPr lang="ru-RU"/>
        </a:p>
      </dgm:t>
    </dgm:pt>
    <dgm:pt modelId="{9F96EC18-3605-4047-A8DD-9C44662ADC57}">
      <dgm:prSet custT="1"/>
      <dgm:spPr/>
      <dgm:t>
        <a:bodyPr/>
        <a:lstStyle/>
        <a:p>
          <a:r>
            <a:rPr lang="ru-RU" sz="2000" dirty="0"/>
            <a:t>Выставка художественный работ с использованием Арт-терапии</a:t>
          </a:r>
        </a:p>
      </dgm:t>
    </dgm:pt>
    <dgm:pt modelId="{4C859EC5-6644-40CE-AE5F-6E7ADB36BC3C}" type="parTrans" cxnId="{17E7229A-B41A-4647-84A3-6052267A60AE}">
      <dgm:prSet/>
      <dgm:spPr/>
      <dgm:t>
        <a:bodyPr/>
        <a:lstStyle/>
        <a:p>
          <a:endParaRPr lang="ru-RU"/>
        </a:p>
      </dgm:t>
    </dgm:pt>
    <dgm:pt modelId="{86BAFBD6-A522-4FB1-9F15-370EFF1643D1}" type="sibTrans" cxnId="{17E7229A-B41A-4647-84A3-6052267A60AE}">
      <dgm:prSet/>
      <dgm:spPr/>
      <dgm:t>
        <a:bodyPr/>
        <a:lstStyle/>
        <a:p>
          <a:endParaRPr lang="ru-RU"/>
        </a:p>
      </dgm:t>
    </dgm:pt>
    <dgm:pt modelId="{BF441F7C-ABF9-4A34-B5C7-AF7EBF6A9EC7}" type="pres">
      <dgm:prSet presAssocID="{B1D377BF-7FA7-4E7E-9088-749ABDF31E22}" presName="linear" presStyleCnt="0">
        <dgm:presLayoutVars>
          <dgm:dir/>
          <dgm:animLvl val="lvl"/>
          <dgm:resizeHandles val="exact"/>
        </dgm:presLayoutVars>
      </dgm:prSet>
      <dgm:spPr/>
    </dgm:pt>
    <dgm:pt modelId="{5859CDBD-BE67-470D-8BDF-1A0414A8931F}" type="pres">
      <dgm:prSet presAssocID="{7E45D175-41A8-4E19-BC56-912F6214B724}" presName="parentLin" presStyleCnt="0"/>
      <dgm:spPr/>
    </dgm:pt>
    <dgm:pt modelId="{F925AE78-E2AC-41C9-A3FD-C06413BC0A91}" type="pres">
      <dgm:prSet presAssocID="{7E45D175-41A8-4E19-BC56-912F6214B724}" presName="parentLeftMargin" presStyleLbl="node1" presStyleIdx="0" presStyleCnt="6"/>
      <dgm:spPr/>
    </dgm:pt>
    <dgm:pt modelId="{1ECFB7A8-5255-4B17-8278-D37347C4815B}" type="pres">
      <dgm:prSet presAssocID="{7E45D175-41A8-4E19-BC56-912F6214B724}" presName="parentText" presStyleLbl="node1" presStyleIdx="0" presStyleCnt="6" custScaleX="120693" custScaleY="280765">
        <dgm:presLayoutVars>
          <dgm:chMax val="0"/>
          <dgm:bulletEnabled val="1"/>
        </dgm:presLayoutVars>
      </dgm:prSet>
      <dgm:spPr/>
    </dgm:pt>
    <dgm:pt modelId="{E27E776A-0F59-465A-BADF-3CFDA6941AE0}" type="pres">
      <dgm:prSet presAssocID="{7E45D175-41A8-4E19-BC56-912F6214B724}" presName="negativeSpace" presStyleCnt="0"/>
      <dgm:spPr/>
    </dgm:pt>
    <dgm:pt modelId="{0E4A3F2A-DF5F-41C5-8CC0-68873F1CA3C4}" type="pres">
      <dgm:prSet presAssocID="{7E45D175-41A8-4E19-BC56-912F6214B724}" presName="childText" presStyleLbl="conFgAcc1" presStyleIdx="0" presStyleCnt="6">
        <dgm:presLayoutVars>
          <dgm:bulletEnabled val="1"/>
        </dgm:presLayoutVars>
      </dgm:prSet>
      <dgm:spPr/>
    </dgm:pt>
    <dgm:pt modelId="{99720790-88AA-4628-A951-82367642C5E4}" type="pres">
      <dgm:prSet presAssocID="{9F987681-0A0F-46F8-8569-46518743E405}" presName="spaceBetweenRectangles" presStyleCnt="0"/>
      <dgm:spPr/>
    </dgm:pt>
    <dgm:pt modelId="{011B12C1-6553-4DFB-ACEF-A87CDD0599DA}" type="pres">
      <dgm:prSet presAssocID="{3C3A2590-093A-49BB-A5BC-5B6F4BD4A13E}" presName="parentLin" presStyleCnt="0"/>
      <dgm:spPr/>
    </dgm:pt>
    <dgm:pt modelId="{21113198-A41C-4EF5-A749-BF2F9822B7D0}" type="pres">
      <dgm:prSet presAssocID="{3C3A2590-093A-49BB-A5BC-5B6F4BD4A13E}" presName="parentLeftMargin" presStyleLbl="node1" presStyleIdx="0" presStyleCnt="6"/>
      <dgm:spPr/>
    </dgm:pt>
    <dgm:pt modelId="{AE8B555C-891E-4809-92C4-405F9CC73AAD}" type="pres">
      <dgm:prSet presAssocID="{3C3A2590-093A-49BB-A5BC-5B6F4BD4A13E}" presName="parentText" presStyleLbl="node1" presStyleIdx="1" presStyleCnt="6" custScaleX="120549" custScaleY="169348">
        <dgm:presLayoutVars>
          <dgm:chMax val="0"/>
          <dgm:bulletEnabled val="1"/>
        </dgm:presLayoutVars>
      </dgm:prSet>
      <dgm:spPr/>
    </dgm:pt>
    <dgm:pt modelId="{2431AAE2-ECDF-4670-B7CB-5B9A0570A092}" type="pres">
      <dgm:prSet presAssocID="{3C3A2590-093A-49BB-A5BC-5B6F4BD4A13E}" presName="negativeSpace" presStyleCnt="0"/>
      <dgm:spPr/>
    </dgm:pt>
    <dgm:pt modelId="{AA9AE6E6-2E9C-4A43-B3C0-634C8A4C0EB2}" type="pres">
      <dgm:prSet presAssocID="{3C3A2590-093A-49BB-A5BC-5B6F4BD4A13E}" presName="childText" presStyleLbl="conFgAcc1" presStyleIdx="1" presStyleCnt="6">
        <dgm:presLayoutVars>
          <dgm:bulletEnabled val="1"/>
        </dgm:presLayoutVars>
      </dgm:prSet>
      <dgm:spPr/>
    </dgm:pt>
    <dgm:pt modelId="{C0ECABEB-791D-443D-A836-BABDBE6F67E1}" type="pres">
      <dgm:prSet presAssocID="{70661984-9338-4D5F-800D-FB03D9356BF6}" presName="spaceBetweenRectangles" presStyleCnt="0"/>
      <dgm:spPr/>
    </dgm:pt>
    <dgm:pt modelId="{A815B4D8-36A5-447B-B341-ECDA28E7F221}" type="pres">
      <dgm:prSet presAssocID="{C0865EBF-9BB4-48DC-A80F-878C6B1BDA24}" presName="parentLin" presStyleCnt="0"/>
      <dgm:spPr/>
    </dgm:pt>
    <dgm:pt modelId="{56C11C81-0FB9-449C-B2F6-8D811FB056E5}" type="pres">
      <dgm:prSet presAssocID="{C0865EBF-9BB4-48DC-A80F-878C6B1BDA24}" presName="parentLeftMargin" presStyleLbl="node1" presStyleIdx="1" presStyleCnt="6"/>
      <dgm:spPr/>
    </dgm:pt>
    <dgm:pt modelId="{3A7D0BCD-D78D-48F6-9295-E842566B4FB1}" type="pres">
      <dgm:prSet presAssocID="{C0865EBF-9BB4-48DC-A80F-878C6B1BDA24}" presName="parentText" presStyleLbl="node1" presStyleIdx="2" presStyleCnt="6" custScaleX="113737">
        <dgm:presLayoutVars>
          <dgm:chMax val="0"/>
          <dgm:bulletEnabled val="1"/>
        </dgm:presLayoutVars>
      </dgm:prSet>
      <dgm:spPr/>
    </dgm:pt>
    <dgm:pt modelId="{109A9890-1CB3-4B1E-A285-686D8BA9FDBD}" type="pres">
      <dgm:prSet presAssocID="{C0865EBF-9BB4-48DC-A80F-878C6B1BDA24}" presName="negativeSpace" presStyleCnt="0"/>
      <dgm:spPr/>
    </dgm:pt>
    <dgm:pt modelId="{D01E8AFA-20EF-43BC-A220-BA869ACE9A6B}" type="pres">
      <dgm:prSet presAssocID="{C0865EBF-9BB4-48DC-A80F-878C6B1BDA24}" presName="childText" presStyleLbl="conFgAcc1" presStyleIdx="2" presStyleCnt="6">
        <dgm:presLayoutVars>
          <dgm:bulletEnabled val="1"/>
        </dgm:presLayoutVars>
      </dgm:prSet>
      <dgm:spPr/>
    </dgm:pt>
    <dgm:pt modelId="{13DEE1BA-50D9-4C8A-9959-62A000BB839B}" type="pres">
      <dgm:prSet presAssocID="{DD5172E3-DCA2-4111-87C8-7BF8FD3E0467}" presName="spaceBetweenRectangles" presStyleCnt="0"/>
      <dgm:spPr/>
    </dgm:pt>
    <dgm:pt modelId="{E26AD179-D8E7-4696-9F17-30EC754A8FDA}" type="pres">
      <dgm:prSet presAssocID="{BA45A188-7BA5-49F0-83DC-98A0890AAF53}" presName="parentLin" presStyleCnt="0"/>
      <dgm:spPr/>
    </dgm:pt>
    <dgm:pt modelId="{F8E1DFAA-6033-415B-B313-1BB129C25DE1}" type="pres">
      <dgm:prSet presAssocID="{BA45A188-7BA5-49F0-83DC-98A0890AAF53}" presName="parentLeftMargin" presStyleLbl="node1" presStyleIdx="2" presStyleCnt="6"/>
      <dgm:spPr/>
    </dgm:pt>
    <dgm:pt modelId="{82CE6115-4626-4A48-ACF6-2689A8D4D2E2}" type="pres">
      <dgm:prSet presAssocID="{BA45A188-7BA5-49F0-83DC-98A0890AAF53}" presName="parentText" presStyleLbl="node1" presStyleIdx="3" presStyleCnt="6" custScaleX="117069" custScaleY="110839">
        <dgm:presLayoutVars>
          <dgm:chMax val="0"/>
          <dgm:bulletEnabled val="1"/>
        </dgm:presLayoutVars>
      </dgm:prSet>
      <dgm:spPr/>
    </dgm:pt>
    <dgm:pt modelId="{847CBB38-C4AC-41FD-8AA6-D0A9FA3F107D}" type="pres">
      <dgm:prSet presAssocID="{BA45A188-7BA5-49F0-83DC-98A0890AAF53}" presName="negativeSpace" presStyleCnt="0"/>
      <dgm:spPr/>
    </dgm:pt>
    <dgm:pt modelId="{7FCFAF39-6724-4087-8526-642129361D37}" type="pres">
      <dgm:prSet presAssocID="{BA45A188-7BA5-49F0-83DC-98A0890AAF53}" presName="childText" presStyleLbl="conFgAcc1" presStyleIdx="3" presStyleCnt="6">
        <dgm:presLayoutVars>
          <dgm:bulletEnabled val="1"/>
        </dgm:presLayoutVars>
      </dgm:prSet>
      <dgm:spPr/>
    </dgm:pt>
    <dgm:pt modelId="{35AF7770-4AF3-4961-A617-D984047DA50D}" type="pres">
      <dgm:prSet presAssocID="{A06675BA-53B2-44D8-A6AA-FE2651477F9B}" presName="spaceBetweenRectangles" presStyleCnt="0"/>
      <dgm:spPr/>
    </dgm:pt>
    <dgm:pt modelId="{A41A4A30-29D4-4461-A0DF-E6E435C8004C}" type="pres">
      <dgm:prSet presAssocID="{755F9F5F-0471-42E7-A135-D2F6A881A687}" presName="parentLin" presStyleCnt="0"/>
      <dgm:spPr/>
    </dgm:pt>
    <dgm:pt modelId="{30A0F5E4-A3F5-45E4-B22A-D5C27A17F6C6}" type="pres">
      <dgm:prSet presAssocID="{755F9F5F-0471-42E7-A135-D2F6A881A687}" presName="parentLeftMargin" presStyleLbl="node1" presStyleIdx="3" presStyleCnt="6"/>
      <dgm:spPr/>
    </dgm:pt>
    <dgm:pt modelId="{756D2136-3838-4712-8DE5-9B5FD964D08B}" type="pres">
      <dgm:prSet presAssocID="{755F9F5F-0471-42E7-A135-D2F6A881A687}" presName="parentText" presStyleLbl="node1" presStyleIdx="4" presStyleCnt="6" custScaleX="103455" custScaleY="211530">
        <dgm:presLayoutVars>
          <dgm:chMax val="0"/>
          <dgm:bulletEnabled val="1"/>
        </dgm:presLayoutVars>
      </dgm:prSet>
      <dgm:spPr/>
    </dgm:pt>
    <dgm:pt modelId="{B26445B5-CD3D-4816-A717-E3AA081F6755}" type="pres">
      <dgm:prSet presAssocID="{755F9F5F-0471-42E7-A135-D2F6A881A687}" presName="negativeSpace" presStyleCnt="0"/>
      <dgm:spPr/>
    </dgm:pt>
    <dgm:pt modelId="{199DF9A4-5B7A-4094-8E0D-74C00ED74C4C}" type="pres">
      <dgm:prSet presAssocID="{755F9F5F-0471-42E7-A135-D2F6A881A687}" presName="childText" presStyleLbl="conFgAcc1" presStyleIdx="4" presStyleCnt="6">
        <dgm:presLayoutVars>
          <dgm:bulletEnabled val="1"/>
        </dgm:presLayoutVars>
      </dgm:prSet>
      <dgm:spPr/>
    </dgm:pt>
    <dgm:pt modelId="{DEBE21C4-49D7-4EF6-A797-91360E53C389}" type="pres">
      <dgm:prSet presAssocID="{7D95404E-C879-4008-B753-E54C180515B5}" presName="spaceBetweenRectangles" presStyleCnt="0"/>
      <dgm:spPr/>
    </dgm:pt>
    <dgm:pt modelId="{E020367B-8435-4B54-A2E4-E5EE27307890}" type="pres">
      <dgm:prSet presAssocID="{9F96EC18-3605-4047-A8DD-9C44662ADC57}" presName="parentLin" presStyleCnt="0"/>
      <dgm:spPr/>
    </dgm:pt>
    <dgm:pt modelId="{8FD2ADCA-6E64-41CC-A13D-34EB240AAB48}" type="pres">
      <dgm:prSet presAssocID="{9F96EC18-3605-4047-A8DD-9C44662ADC57}" presName="parentLeftMargin" presStyleLbl="node1" presStyleIdx="4" presStyleCnt="6"/>
      <dgm:spPr/>
    </dgm:pt>
    <dgm:pt modelId="{A4C56D69-0750-4CC9-BAB9-32D11921C0D6}" type="pres">
      <dgm:prSet presAssocID="{9F96EC18-3605-4047-A8DD-9C44662ADC57}" presName="parentText" presStyleLbl="node1" presStyleIdx="5" presStyleCnt="6" custScaleX="103454" custScaleY="225116">
        <dgm:presLayoutVars>
          <dgm:chMax val="0"/>
          <dgm:bulletEnabled val="1"/>
        </dgm:presLayoutVars>
      </dgm:prSet>
      <dgm:spPr/>
    </dgm:pt>
    <dgm:pt modelId="{458E7FD1-C237-4CC8-A039-CE50DCDA8937}" type="pres">
      <dgm:prSet presAssocID="{9F96EC18-3605-4047-A8DD-9C44662ADC57}" presName="negativeSpace" presStyleCnt="0"/>
      <dgm:spPr/>
    </dgm:pt>
    <dgm:pt modelId="{C0E5CA42-2BF7-45B0-8EE8-192485DDC01D}" type="pres">
      <dgm:prSet presAssocID="{9F96EC18-3605-4047-A8DD-9C44662ADC5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081C204-C0CE-4477-8414-9EF8E89F4684}" type="presOf" srcId="{755F9F5F-0471-42E7-A135-D2F6A881A687}" destId="{30A0F5E4-A3F5-45E4-B22A-D5C27A17F6C6}" srcOrd="0" destOrd="0" presId="urn:microsoft.com/office/officeart/2005/8/layout/list1"/>
    <dgm:cxn modelId="{D8B21214-9B14-4BFB-80B3-BE4FC0B582C6}" type="presOf" srcId="{BA45A188-7BA5-49F0-83DC-98A0890AAF53}" destId="{F8E1DFAA-6033-415B-B313-1BB129C25DE1}" srcOrd="0" destOrd="0" presId="urn:microsoft.com/office/officeart/2005/8/layout/list1"/>
    <dgm:cxn modelId="{9B20BF21-A81D-40B2-AFF9-D3621D880F39}" type="presOf" srcId="{BA45A188-7BA5-49F0-83DC-98A0890AAF53}" destId="{82CE6115-4626-4A48-ACF6-2689A8D4D2E2}" srcOrd="1" destOrd="0" presId="urn:microsoft.com/office/officeart/2005/8/layout/list1"/>
    <dgm:cxn modelId="{87DC8830-E43E-4A1F-BFB6-DC059AF4C00E}" srcId="{B1D377BF-7FA7-4E7E-9088-749ABDF31E22}" destId="{755F9F5F-0471-42E7-A135-D2F6A881A687}" srcOrd="4" destOrd="0" parTransId="{D5327C0D-A5C0-4D92-9D11-E904E418A2A3}" sibTransId="{7D95404E-C879-4008-B753-E54C180515B5}"/>
    <dgm:cxn modelId="{4FE61865-5D9F-4329-81E2-EEF1305AC622}" srcId="{B1D377BF-7FA7-4E7E-9088-749ABDF31E22}" destId="{C0865EBF-9BB4-48DC-A80F-878C6B1BDA24}" srcOrd="2" destOrd="0" parTransId="{7EEB34D3-2B06-4145-A22E-3BFE51576B22}" sibTransId="{DD5172E3-DCA2-4111-87C8-7BF8FD3E0467}"/>
    <dgm:cxn modelId="{5084A045-8709-416D-ADE3-BEAA444AC3C0}" type="presOf" srcId="{B1D377BF-7FA7-4E7E-9088-749ABDF31E22}" destId="{BF441F7C-ABF9-4A34-B5C7-AF7EBF6A9EC7}" srcOrd="0" destOrd="0" presId="urn:microsoft.com/office/officeart/2005/8/layout/list1"/>
    <dgm:cxn modelId="{08B0D366-2C9E-4217-AEDF-0049262A1D05}" srcId="{B1D377BF-7FA7-4E7E-9088-749ABDF31E22}" destId="{3C3A2590-093A-49BB-A5BC-5B6F4BD4A13E}" srcOrd="1" destOrd="0" parTransId="{9B798CD2-7230-4B3C-B4DC-52F578D4B4F8}" sibTransId="{70661984-9338-4D5F-800D-FB03D9356BF6}"/>
    <dgm:cxn modelId="{1B9E4A4B-CEEC-45E3-AF35-B9AFCFCA8DB9}" type="presOf" srcId="{3C3A2590-093A-49BB-A5BC-5B6F4BD4A13E}" destId="{21113198-A41C-4EF5-A749-BF2F9822B7D0}" srcOrd="0" destOrd="0" presId="urn:microsoft.com/office/officeart/2005/8/layout/list1"/>
    <dgm:cxn modelId="{3A44B66C-91F2-4841-90E4-28DD5B6D0D1C}" type="presOf" srcId="{9F96EC18-3605-4047-A8DD-9C44662ADC57}" destId="{A4C56D69-0750-4CC9-BAB9-32D11921C0D6}" srcOrd="1" destOrd="0" presId="urn:microsoft.com/office/officeart/2005/8/layout/list1"/>
    <dgm:cxn modelId="{CC387A4D-E172-463E-9011-D81E673350B9}" srcId="{B1D377BF-7FA7-4E7E-9088-749ABDF31E22}" destId="{7E45D175-41A8-4E19-BC56-912F6214B724}" srcOrd="0" destOrd="0" parTransId="{2A9E23E7-87C3-4866-94BF-792D8382BB0C}" sibTransId="{9F987681-0A0F-46F8-8569-46518743E405}"/>
    <dgm:cxn modelId="{51C5FD4F-C589-4155-9503-AAE495A3A573}" srcId="{B1D377BF-7FA7-4E7E-9088-749ABDF31E22}" destId="{BA45A188-7BA5-49F0-83DC-98A0890AAF53}" srcOrd="3" destOrd="0" parTransId="{2F669958-23A5-429C-ADD7-3509E7137222}" sibTransId="{A06675BA-53B2-44D8-A6AA-FE2651477F9B}"/>
    <dgm:cxn modelId="{E17EA072-53E4-4F2D-8F69-4BAC25235A17}" type="presOf" srcId="{C0865EBF-9BB4-48DC-A80F-878C6B1BDA24}" destId="{3A7D0BCD-D78D-48F6-9295-E842566B4FB1}" srcOrd="1" destOrd="0" presId="urn:microsoft.com/office/officeart/2005/8/layout/list1"/>
    <dgm:cxn modelId="{4115D48D-5534-42E4-811D-29586321873C}" type="presOf" srcId="{7E45D175-41A8-4E19-BC56-912F6214B724}" destId="{F925AE78-E2AC-41C9-A3FD-C06413BC0A91}" srcOrd="0" destOrd="0" presId="urn:microsoft.com/office/officeart/2005/8/layout/list1"/>
    <dgm:cxn modelId="{17E7229A-B41A-4647-84A3-6052267A60AE}" srcId="{B1D377BF-7FA7-4E7E-9088-749ABDF31E22}" destId="{9F96EC18-3605-4047-A8DD-9C44662ADC57}" srcOrd="5" destOrd="0" parTransId="{4C859EC5-6644-40CE-AE5F-6E7ADB36BC3C}" sibTransId="{86BAFBD6-A522-4FB1-9F15-370EFF1643D1}"/>
    <dgm:cxn modelId="{592A03B3-908D-41D3-B112-5544AC0CA5B1}" type="presOf" srcId="{3C3A2590-093A-49BB-A5BC-5B6F4BD4A13E}" destId="{AE8B555C-891E-4809-92C4-405F9CC73AAD}" srcOrd="1" destOrd="0" presId="urn:microsoft.com/office/officeart/2005/8/layout/list1"/>
    <dgm:cxn modelId="{FEF257B4-88B4-446E-8625-658A4CC44C72}" type="presOf" srcId="{7E45D175-41A8-4E19-BC56-912F6214B724}" destId="{1ECFB7A8-5255-4B17-8278-D37347C4815B}" srcOrd="1" destOrd="0" presId="urn:microsoft.com/office/officeart/2005/8/layout/list1"/>
    <dgm:cxn modelId="{1668A5C2-1959-4712-B9DE-05D1B724439C}" type="presOf" srcId="{C0865EBF-9BB4-48DC-A80F-878C6B1BDA24}" destId="{56C11C81-0FB9-449C-B2F6-8D811FB056E5}" srcOrd="0" destOrd="0" presId="urn:microsoft.com/office/officeart/2005/8/layout/list1"/>
    <dgm:cxn modelId="{687D00EE-31B5-4C0F-A817-6E8EC440439D}" type="presOf" srcId="{9F96EC18-3605-4047-A8DD-9C44662ADC57}" destId="{8FD2ADCA-6E64-41CC-A13D-34EB240AAB48}" srcOrd="0" destOrd="0" presId="urn:microsoft.com/office/officeart/2005/8/layout/list1"/>
    <dgm:cxn modelId="{92C43FFF-95B2-46E9-812F-786E03240B55}" type="presOf" srcId="{755F9F5F-0471-42E7-A135-D2F6A881A687}" destId="{756D2136-3838-4712-8DE5-9B5FD964D08B}" srcOrd="1" destOrd="0" presId="urn:microsoft.com/office/officeart/2005/8/layout/list1"/>
    <dgm:cxn modelId="{7212C050-670F-4889-8F54-84C8A0286D05}" type="presParOf" srcId="{BF441F7C-ABF9-4A34-B5C7-AF7EBF6A9EC7}" destId="{5859CDBD-BE67-470D-8BDF-1A0414A8931F}" srcOrd="0" destOrd="0" presId="urn:microsoft.com/office/officeart/2005/8/layout/list1"/>
    <dgm:cxn modelId="{2CECB19A-4747-448B-A3B7-44C92D67E236}" type="presParOf" srcId="{5859CDBD-BE67-470D-8BDF-1A0414A8931F}" destId="{F925AE78-E2AC-41C9-A3FD-C06413BC0A91}" srcOrd="0" destOrd="0" presId="urn:microsoft.com/office/officeart/2005/8/layout/list1"/>
    <dgm:cxn modelId="{D5BFBD41-218A-4052-8E58-84B09C4B38EA}" type="presParOf" srcId="{5859CDBD-BE67-470D-8BDF-1A0414A8931F}" destId="{1ECFB7A8-5255-4B17-8278-D37347C4815B}" srcOrd="1" destOrd="0" presId="urn:microsoft.com/office/officeart/2005/8/layout/list1"/>
    <dgm:cxn modelId="{8C6A3DB0-7D7E-4054-9DA9-BBADDB044E72}" type="presParOf" srcId="{BF441F7C-ABF9-4A34-B5C7-AF7EBF6A9EC7}" destId="{E27E776A-0F59-465A-BADF-3CFDA6941AE0}" srcOrd="1" destOrd="0" presId="urn:microsoft.com/office/officeart/2005/8/layout/list1"/>
    <dgm:cxn modelId="{D86FD07C-1690-40A8-9F1A-353A21FDEF4D}" type="presParOf" srcId="{BF441F7C-ABF9-4A34-B5C7-AF7EBF6A9EC7}" destId="{0E4A3F2A-DF5F-41C5-8CC0-68873F1CA3C4}" srcOrd="2" destOrd="0" presId="urn:microsoft.com/office/officeart/2005/8/layout/list1"/>
    <dgm:cxn modelId="{191D03C9-34D3-407E-8EB1-B4BA8DCC57EA}" type="presParOf" srcId="{BF441F7C-ABF9-4A34-B5C7-AF7EBF6A9EC7}" destId="{99720790-88AA-4628-A951-82367642C5E4}" srcOrd="3" destOrd="0" presId="urn:microsoft.com/office/officeart/2005/8/layout/list1"/>
    <dgm:cxn modelId="{D6F5AF3E-C65F-42A2-A2C4-41A5E1237790}" type="presParOf" srcId="{BF441F7C-ABF9-4A34-B5C7-AF7EBF6A9EC7}" destId="{011B12C1-6553-4DFB-ACEF-A87CDD0599DA}" srcOrd="4" destOrd="0" presId="urn:microsoft.com/office/officeart/2005/8/layout/list1"/>
    <dgm:cxn modelId="{9F4F4FB4-0C72-4353-AE8B-F65C4CDD9DE9}" type="presParOf" srcId="{011B12C1-6553-4DFB-ACEF-A87CDD0599DA}" destId="{21113198-A41C-4EF5-A749-BF2F9822B7D0}" srcOrd="0" destOrd="0" presId="urn:microsoft.com/office/officeart/2005/8/layout/list1"/>
    <dgm:cxn modelId="{9F74677D-D6B3-47D0-ADD3-5AFF53912E65}" type="presParOf" srcId="{011B12C1-6553-4DFB-ACEF-A87CDD0599DA}" destId="{AE8B555C-891E-4809-92C4-405F9CC73AAD}" srcOrd="1" destOrd="0" presId="urn:microsoft.com/office/officeart/2005/8/layout/list1"/>
    <dgm:cxn modelId="{3EC28412-0F4B-4464-A5FD-2592AAD17F5C}" type="presParOf" srcId="{BF441F7C-ABF9-4A34-B5C7-AF7EBF6A9EC7}" destId="{2431AAE2-ECDF-4670-B7CB-5B9A0570A092}" srcOrd="5" destOrd="0" presId="urn:microsoft.com/office/officeart/2005/8/layout/list1"/>
    <dgm:cxn modelId="{57C07032-E042-4094-BB71-612144DDF14D}" type="presParOf" srcId="{BF441F7C-ABF9-4A34-B5C7-AF7EBF6A9EC7}" destId="{AA9AE6E6-2E9C-4A43-B3C0-634C8A4C0EB2}" srcOrd="6" destOrd="0" presId="urn:microsoft.com/office/officeart/2005/8/layout/list1"/>
    <dgm:cxn modelId="{38E809B8-FFE9-4E99-9C31-2CBF0820FC3D}" type="presParOf" srcId="{BF441F7C-ABF9-4A34-B5C7-AF7EBF6A9EC7}" destId="{C0ECABEB-791D-443D-A836-BABDBE6F67E1}" srcOrd="7" destOrd="0" presId="urn:microsoft.com/office/officeart/2005/8/layout/list1"/>
    <dgm:cxn modelId="{A2615EBF-C8B8-4DE5-9F52-69E38E19C488}" type="presParOf" srcId="{BF441F7C-ABF9-4A34-B5C7-AF7EBF6A9EC7}" destId="{A815B4D8-36A5-447B-B341-ECDA28E7F221}" srcOrd="8" destOrd="0" presId="urn:microsoft.com/office/officeart/2005/8/layout/list1"/>
    <dgm:cxn modelId="{DE9F99AB-EA29-4E2F-B90D-14F8930EE0AF}" type="presParOf" srcId="{A815B4D8-36A5-447B-B341-ECDA28E7F221}" destId="{56C11C81-0FB9-449C-B2F6-8D811FB056E5}" srcOrd="0" destOrd="0" presId="urn:microsoft.com/office/officeart/2005/8/layout/list1"/>
    <dgm:cxn modelId="{FFD85E25-7809-44C3-B157-5E3180302567}" type="presParOf" srcId="{A815B4D8-36A5-447B-B341-ECDA28E7F221}" destId="{3A7D0BCD-D78D-48F6-9295-E842566B4FB1}" srcOrd="1" destOrd="0" presId="urn:microsoft.com/office/officeart/2005/8/layout/list1"/>
    <dgm:cxn modelId="{0A93E5AE-5D4C-4577-90B5-2A0664CFBC6C}" type="presParOf" srcId="{BF441F7C-ABF9-4A34-B5C7-AF7EBF6A9EC7}" destId="{109A9890-1CB3-4B1E-A285-686D8BA9FDBD}" srcOrd="9" destOrd="0" presId="urn:microsoft.com/office/officeart/2005/8/layout/list1"/>
    <dgm:cxn modelId="{2BD436BC-13B5-47B2-A9E8-25352E110822}" type="presParOf" srcId="{BF441F7C-ABF9-4A34-B5C7-AF7EBF6A9EC7}" destId="{D01E8AFA-20EF-43BC-A220-BA869ACE9A6B}" srcOrd="10" destOrd="0" presId="urn:microsoft.com/office/officeart/2005/8/layout/list1"/>
    <dgm:cxn modelId="{30976B63-83DB-4C88-8278-18D290BF9B23}" type="presParOf" srcId="{BF441F7C-ABF9-4A34-B5C7-AF7EBF6A9EC7}" destId="{13DEE1BA-50D9-4C8A-9959-62A000BB839B}" srcOrd="11" destOrd="0" presId="urn:microsoft.com/office/officeart/2005/8/layout/list1"/>
    <dgm:cxn modelId="{E11696E6-AD2B-4795-855A-6DCC3BD4A77E}" type="presParOf" srcId="{BF441F7C-ABF9-4A34-B5C7-AF7EBF6A9EC7}" destId="{E26AD179-D8E7-4696-9F17-30EC754A8FDA}" srcOrd="12" destOrd="0" presId="urn:microsoft.com/office/officeart/2005/8/layout/list1"/>
    <dgm:cxn modelId="{93333E05-E438-47B1-BCE5-0A4FF4A50966}" type="presParOf" srcId="{E26AD179-D8E7-4696-9F17-30EC754A8FDA}" destId="{F8E1DFAA-6033-415B-B313-1BB129C25DE1}" srcOrd="0" destOrd="0" presId="urn:microsoft.com/office/officeart/2005/8/layout/list1"/>
    <dgm:cxn modelId="{87B1ED33-7F26-4A8D-991D-BF053D7C4F98}" type="presParOf" srcId="{E26AD179-D8E7-4696-9F17-30EC754A8FDA}" destId="{82CE6115-4626-4A48-ACF6-2689A8D4D2E2}" srcOrd="1" destOrd="0" presId="urn:microsoft.com/office/officeart/2005/8/layout/list1"/>
    <dgm:cxn modelId="{E6BBD844-57AA-4AAE-ABB3-45EAF7248DEF}" type="presParOf" srcId="{BF441F7C-ABF9-4A34-B5C7-AF7EBF6A9EC7}" destId="{847CBB38-C4AC-41FD-8AA6-D0A9FA3F107D}" srcOrd="13" destOrd="0" presId="urn:microsoft.com/office/officeart/2005/8/layout/list1"/>
    <dgm:cxn modelId="{D8EFDE7B-8826-4E64-8888-4CEC0786E90F}" type="presParOf" srcId="{BF441F7C-ABF9-4A34-B5C7-AF7EBF6A9EC7}" destId="{7FCFAF39-6724-4087-8526-642129361D37}" srcOrd="14" destOrd="0" presId="urn:microsoft.com/office/officeart/2005/8/layout/list1"/>
    <dgm:cxn modelId="{6B69F367-5802-4AFB-9758-F6B8EAA3A81B}" type="presParOf" srcId="{BF441F7C-ABF9-4A34-B5C7-AF7EBF6A9EC7}" destId="{35AF7770-4AF3-4961-A617-D984047DA50D}" srcOrd="15" destOrd="0" presId="urn:microsoft.com/office/officeart/2005/8/layout/list1"/>
    <dgm:cxn modelId="{6B3FE034-405B-4D55-B257-E48E837196DC}" type="presParOf" srcId="{BF441F7C-ABF9-4A34-B5C7-AF7EBF6A9EC7}" destId="{A41A4A30-29D4-4461-A0DF-E6E435C8004C}" srcOrd="16" destOrd="0" presId="urn:microsoft.com/office/officeart/2005/8/layout/list1"/>
    <dgm:cxn modelId="{9AA5C290-5E30-4F88-954A-B6BE3C52199B}" type="presParOf" srcId="{A41A4A30-29D4-4461-A0DF-E6E435C8004C}" destId="{30A0F5E4-A3F5-45E4-B22A-D5C27A17F6C6}" srcOrd="0" destOrd="0" presId="urn:microsoft.com/office/officeart/2005/8/layout/list1"/>
    <dgm:cxn modelId="{659B9A68-A2FE-407A-BD13-A3DF517BB894}" type="presParOf" srcId="{A41A4A30-29D4-4461-A0DF-E6E435C8004C}" destId="{756D2136-3838-4712-8DE5-9B5FD964D08B}" srcOrd="1" destOrd="0" presId="urn:microsoft.com/office/officeart/2005/8/layout/list1"/>
    <dgm:cxn modelId="{90BBB0DF-0F84-4280-B281-CFA985582F62}" type="presParOf" srcId="{BF441F7C-ABF9-4A34-B5C7-AF7EBF6A9EC7}" destId="{B26445B5-CD3D-4816-A717-E3AA081F6755}" srcOrd="17" destOrd="0" presId="urn:microsoft.com/office/officeart/2005/8/layout/list1"/>
    <dgm:cxn modelId="{ECBFFE66-8A75-4563-B54E-EEEE45E06086}" type="presParOf" srcId="{BF441F7C-ABF9-4A34-B5C7-AF7EBF6A9EC7}" destId="{199DF9A4-5B7A-4094-8E0D-74C00ED74C4C}" srcOrd="18" destOrd="0" presId="urn:microsoft.com/office/officeart/2005/8/layout/list1"/>
    <dgm:cxn modelId="{AF91273F-CF30-46DF-9BF3-BFA0FD850477}" type="presParOf" srcId="{BF441F7C-ABF9-4A34-B5C7-AF7EBF6A9EC7}" destId="{DEBE21C4-49D7-4EF6-A797-91360E53C389}" srcOrd="19" destOrd="0" presId="urn:microsoft.com/office/officeart/2005/8/layout/list1"/>
    <dgm:cxn modelId="{61BDF54D-4AFB-4620-B55D-6C968356E42D}" type="presParOf" srcId="{BF441F7C-ABF9-4A34-B5C7-AF7EBF6A9EC7}" destId="{E020367B-8435-4B54-A2E4-E5EE27307890}" srcOrd="20" destOrd="0" presId="urn:microsoft.com/office/officeart/2005/8/layout/list1"/>
    <dgm:cxn modelId="{4D1F2B05-F6B0-44C9-BD50-0C6A80F090C0}" type="presParOf" srcId="{E020367B-8435-4B54-A2E4-E5EE27307890}" destId="{8FD2ADCA-6E64-41CC-A13D-34EB240AAB48}" srcOrd="0" destOrd="0" presId="urn:microsoft.com/office/officeart/2005/8/layout/list1"/>
    <dgm:cxn modelId="{C3E034E3-6F94-4E7A-972F-13476D2EBD0B}" type="presParOf" srcId="{E020367B-8435-4B54-A2E4-E5EE27307890}" destId="{A4C56D69-0750-4CC9-BAB9-32D11921C0D6}" srcOrd="1" destOrd="0" presId="urn:microsoft.com/office/officeart/2005/8/layout/list1"/>
    <dgm:cxn modelId="{F748E428-2671-4F7A-8E83-DEE3BC108788}" type="presParOf" srcId="{BF441F7C-ABF9-4A34-B5C7-AF7EBF6A9EC7}" destId="{458E7FD1-C237-4CC8-A039-CE50DCDA8937}" srcOrd="21" destOrd="0" presId="urn:microsoft.com/office/officeart/2005/8/layout/list1"/>
    <dgm:cxn modelId="{1A1FF78F-2CC9-41A1-943F-66BDB0F5D526}" type="presParOf" srcId="{BF441F7C-ABF9-4A34-B5C7-AF7EBF6A9EC7}" destId="{C0E5CA42-2BF7-45B0-8EE8-192485DDC01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4116C5-9616-4650-95A4-B4FE218E38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8DD5418-4E31-412F-8617-EB5F564170DA}">
      <dgm:prSet phldrT="[Текст]"/>
      <dgm:spPr/>
      <dgm:t>
        <a:bodyPr/>
        <a:lstStyle/>
        <a:p>
          <a:r>
            <a:rPr lang="ru-RU" dirty="0"/>
            <a:t> - Подготовка и обучение </a:t>
          </a:r>
          <a:r>
            <a:rPr lang="ru-RU" dirty="0" err="1"/>
            <a:t>тьюторов</a:t>
          </a:r>
          <a:endParaRPr lang="ru-RU" dirty="0"/>
        </a:p>
        <a:p>
          <a:r>
            <a:rPr lang="ru-RU" dirty="0"/>
            <a:t> - </a:t>
          </a:r>
          <a:r>
            <a:rPr lang="ru-RU" dirty="0" err="1"/>
            <a:t>софинансирование</a:t>
          </a:r>
          <a:r>
            <a:rPr lang="ru-RU" dirty="0"/>
            <a:t> оплаты </a:t>
          </a:r>
          <a:r>
            <a:rPr lang="ru-RU" dirty="0" err="1"/>
            <a:t>тьюторов</a:t>
          </a:r>
          <a:r>
            <a:rPr lang="ru-RU" dirty="0"/>
            <a:t>;</a:t>
          </a:r>
        </a:p>
        <a:p>
          <a:r>
            <a:rPr lang="ru-RU" dirty="0"/>
            <a:t> - методическое сопровождение по работе с детьми с РАС, интеллектуальными нарушениями</a:t>
          </a:r>
        </a:p>
        <a:p>
          <a:r>
            <a:rPr lang="ru-RU" dirty="0"/>
            <a:t> - совместная деятельность в рамках Грантов «Включи ребенка», «Включи </a:t>
          </a:r>
          <a:r>
            <a:rPr lang="ru-RU" dirty="0" err="1"/>
            <a:t>тьютора</a:t>
          </a:r>
          <a:r>
            <a:rPr lang="ru-RU" dirty="0"/>
            <a:t>», «Включи родителя»</a:t>
          </a:r>
        </a:p>
      </dgm:t>
    </dgm:pt>
    <dgm:pt modelId="{32765671-506D-4DB3-960A-8AD8DC1EB515}" type="parTrans" cxnId="{94DCF3FE-DD75-41E3-BC18-D92DE3BA67C6}">
      <dgm:prSet/>
      <dgm:spPr/>
      <dgm:t>
        <a:bodyPr/>
        <a:lstStyle/>
        <a:p>
          <a:endParaRPr lang="ru-RU"/>
        </a:p>
      </dgm:t>
    </dgm:pt>
    <dgm:pt modelId="{A2CCF35A-3785-41DE-9D24-89B5BE23DFF2}" type="sibTrans" cxnId="{94DCF3FE-DD75-41E3-BC18-D92DE3BA67C6}">
      <dgm:prSet/>
      <dgm:spPr/>
      <dgm:t>
        <a:bodyPr/>
        <a:lstStyle/>
        <a:p>
          <a:endParaRPr lang="ru-RU"/>
        </a:p>
      </dgm:t>
    </dgm:pt>
    <dgm:pt modelId="{CDDF8885-D04D-46AD-92F8-856705EE044B}">
      <dgm:prSet phldrT="[Текст]"/>
      <dgm:spPr/>
      <dgm:t>
        <a:bodyPr/>
        <a:lstStyle/>
        <a:p>
          <a:r>
            <a:rPr lang="ru-RU" dirty="0"/>
            <a:t> - </a:t>
          </a:r>
          <a:r>
            <a:rPr lang="en-US" dirty="0"/>
            <a:t> - </a:t>
          </a:r>
          <a:r>
            <a:rPr lang="ru-RU" dirty="0"/>
            <a:t>научно-методическая поддержка по работе с детьми с ОВЗ;</a:t>
          </a:r>
        </a:p>
        <a:p>
          <a:r>
            <a:rPr lang="ru-RU" dirty="0"/>
            <a:t> - </a:t>
          </a:r>
          <a:r>
            <a:rPr lang="en-US" dirty="0"/>
            <a:t>  - </a:t>
          </a:r>
          <a:r>
            <a:rPr lang="ru-RU" dirty="0"/>
            <a:t>научно-методическая поддержка специалистов (дефектологов, логопедов)</a:t>
          </a:r>
        </a:p>
        <a:p>
          <a:r>
            <a:rPr lang="ru-RU" dirty="0"/>
            <a:t> - поддержка в работе с родителями (участие в работе Родительского клуба)</a:t>
          </a:r>
        </a:p>
      </dgm:t>
    </dgm:pt>
    <dgm:pt modelId="{EABA0645-4CC7-4D96-BC51-B32E5884825C}" type="parTrans" cxnId="{BD7C4EF5-E6AC-4E74-916D-3110CBAC133A}">
      <dgm:prSet/>
      <dgm:spPr/>
      <dgm:t>
        <a:bodyPr/>
        <a:lstStyle/>
        <a:p>
          <a:endParaRPr lang="ru-RU"/>
        </a:p>
      </dgm:t>
    </dgm:pt>
    <dgm:pt modelId="{1FCBF509-08E5-4CB0-84E0-22684B5F7ADA}" type="sibTrans" cxnId="{BD7C4EF5-E6AC-4E74-916D-3110CBAC133A}">
      <dgm:prSet/>
      <dgm:spPr/>
      <dgm:t>
        <a:bodyPr/>
        <a:lstStyle/>
        <a:p>
          <a:endParaRPr lang="ru-RU"/>
        </a:p>
      </dgm:t>
    </dgm:pt>
    <dgm:pt modelId="{049526F0-CE77-43B3-B83D-147283289EB9}">
      <dgm:prSet phldrT="[Текст]"/>
      <dgm:spPr/>
      <dgm:t>
        <a:bodyPr/>
        <a:lstStyle/>
        <a:p>
          <a:r>
            <a:rPr lang="ru-RU" dirty="0"/>
            <a:t> - сопровождение обучающихся с ОВЗ (консультирование, работа консилиума, проведение совместных семинаров в раках работы Консультационного центра)</a:t>
          </a:r>
        </a:p>
      </dgm:t>
    </dgm:pt>
    <dgm:pt modelId="{428651AF-615C-45D5-84DB-489101853E6A}" type="parTrans" cxnId="{1CDB1467-99E8-4019-97E0-90EF5E731874}">
      <dgm:prSet/>
      <dgm:spPr/>
      <dgm:t>
        <a:bodyPr/>
        <a:lstStyle/>
        <a:p>
          <a:endParaRPr lang="ru-RU"/>
        </a:p>
      </dgm:t>
    </dgm:pt>
    <dgm:pt modelId="{154E77C1-EB52-476C-851A-6983CE0640E4}" type="sibTrans" cxnId="{1CDB1467-99E8-4019-97E0-90EF5E731874}">
      <dgm:prSet/>
      <dgm:spPr/>
      <dgm:t>
        <a:bodyPr/>
        <a:lstStyle/>
        <a:p>
          <a:endParaRPr lang="ru-RU"/>
        </a:p>
      </dgm:t>
    </dgm:pt>
    <dgm:pt modelId="{573EB3AC-1EBC-4A7B-A571-F0BD482D0EFF}" type="pres">
      <dgm:prSet presAssocID="{524116C5-9616-4650-95A4-B4FE218E38F2}" presName="Name0" presStyleCnt="0">
        <dgm:presLayoutVars>
          <dgm:chMax val="7"/>
          <dgm:chPref val="7"/>
          <dgm:dir/>
        </dgm:presLayoutVars>
      </dgm:prSet>
      <dgm:spPr/>
    </dgm:pt>
    <dgm:pt modelId="{A9DFB29E-C191-4796-9168-60E83FB21A05}" type="pres">
      <dgm:prSet presAssocID="{524116C5-9616-4650-95A4-B4FE218E38F2}" presName="Name1" presStyleCnt="0"/>
      <dgm:spPr/>
    </dgm:pt>
    <dgm:pt modelId="{A67A652B-CB2F-46AB-84EE-4E3AEAA74FDA}" type="pres">
      <dgm:prSet presAssocID="{524116C5-9616-4650-95A4-B4FE218E38F2}" presName="cycle" presStyleCnt="0"/>
      <dgm:spPr/>
    </dgm:pt>
    <dgm:pt modelId="{97F12B88-49DD-4468-ACEC-9B93355D1B1A}" type="pres">
      <dgm:prSet presAssocID="{524116C5-9616-4650-95A4-B4FE218E38F2}" presName="srcNode" presStyleLbl="node1" presStyleIdx="0" presStyleCnt="3"/>
      <dgm:spPr/>
    </dgm:pt>
    <dgm:pt modelId="{933237F0-EE9A-483D-BEA5-399ED970DCA1}" type="pres">
      <dgm:prSet presAssocID="{524116C5-9616-4650-95A4-B4FE218E38F2}" presName="conn" presStyleLbl="parChTrans1D2" presStyleIdx="0" presStyleCnt="1"/>
      <dgm:spPr/>
    </dgm:pt>
    <dgm:pt modelId="{4C5CD93C-7EA2-435C-A202-790528A40FA5}" type="pres">
      <dgm:prSet presAssocID="{524116C5-9616-4650-95A4-B4FE218E38F2}" presName="extraNode" presStyleLbl="node1" presStyleIdx="0" presStyleCnt="3"/>
      <dgm:spPr/>
    </dgm:pt>
    <dgm:pt modelId="{9747D4D8-6D53-4F45-BACA-BBAA368F2885}" type="pres">
      <dgm:prSet presAssocID="{524116C5-9616-4650-95A4-B4FE218E38F2}" presName="dstNode" presStyleLbl="node1" presStyleIdx="0" presStyleCnt="3"/>
      <dgm:spPr/>
    </dgm:pt>
    <dgm:pt modelId="{D443C5CD-AD49-4AA4-B4F9-7C45B46B2BF4}" type="pres">
      <dgm:prSet presAssocID="{98DD5418-4E31-412F-8617-EB5F564170DA}" presName="text_1" presStyleLbl="node1" presStyleIdx="0" presStyleCnt="3" custScaleY="116666">
        <dgm:presLayoutVars>
          <dgm:bulletEnabled val="1"/>
        </dgm:presLayoutVars>
      </dgm:prSet>
      <dgm:spPr/>
    </dgm:pt>
    <dgm:pt modelId="{723C731B-B456-48FF-BCA1-1343B22AD5DF}" type="pres">
      <dgm:prSet presAssocID="{98DD5418-4E31-412F-8617-EB5F564170DA}" presName="accent_1" presStyleCnt="0"/>
      <dgm:spPr/>
    </dgm:pt>
    <dgm:pt modelId="{3DCA2FB3-63A0-41A8-A5CF-B11701FA031C}" type="pres">
      <dgm:prSet presAssocID="{98DD5418-4E31-412F-8617-EB5F564170DA}" presName="accentRepeatNode" presStyleLbl="solidFgAcc1" presStyleIdx="0" presStyleCnt="3" custScaleX="122293" custScaleY="117778"/>
      <dgm:spPr>
        <a:solidFill>
          <a:schemeClr val="accent2">
            <a:lumMod val="20000"/>
            <a:lumOff val="80000"/>
          </a:schemeClr>
        </a:solidFill>
      </dgm:spPr>
    </dgm:pt>
    <dgm:pt modelId="{B65B56B4-FFA8-4DA8-AFA4-7EE13A5D5FB4}" type="pres">
      <dgm:prSet presAssocID="{CDDF8885-D04D-46AD-92F8-856705EE044B}" presName="text_2" presStyleLbl="node1" presStyleIdx="1" presStyleCnt="3">
        <dgm:presLayoutVars>
          <dgm:bulletEnabled val="1"/>
        </dgm:presLayoutVars>
      </dgm:prSet>
      <dgm:spPr/>
    </dgm:pt>
    <dgm:pt modelId="{1B4CD45B-6A33-4806-A069-BC3B0F19F5F6}" type="pres">
      <dgm:prSet presAssocID="{CDDF8885-D04D-46AD-92F8-856705EE044B}" presName="accent_2" presStyleCnt="0"/>
      <dgm:spPr/>
    </dgm:pt>
    <dgm:pt modelId="{C62F31BC-7FBF-4C4B-A2D3-E552EBCDCE92}" type="pres">
      <dgm:prSet presAssocID="{CDDF8885-D04D-46AD-92F8-856705EE044B}" presName="accentRepeatNode" presStyleLbl="solidFgAcc1" presStyleIdx="1" presStyleCnt="3" custScaleX="137228" custScaleY="124109"/>
      <dgm:spPr>
        <a:solidFill>
          <a:schemeClr val="bg2">
            <a:lumMod val="60000"/>
            <a:lumOff val="40000"/>
          </a:schemeClr>
        </a:solidFill>
      </dgm:spPr>
    </dgm:pt>
    <dgm:pt modelId="{2744C305-6AB5-4063-9944-8A8373BACEA7}" type="pres">
      <dgm:prSet presAssocID="{049526F0-CE77-43B3-B83D-147283289EB9}" presName="text_3" presStyleLbl="node1" presStyleIdx="2" presStyleCnt="3" custScaleY="107152" custLinFactNeighborX="1024" custLinFactNeighborY="7672">
        <dgm:presLayoutVars>
          <dgm:bulletEnabled val="1"/>
        </dgm:presLayoutVars>
      </dgm:prSet>
      <dgm:spPr/>
    </dgm:pt>
    <dgm:pt modelId="{0D1B79AA-7857-40E8-AE7C-2B2EA16F7DA2}" type="pres">
      <dgm:prSet presAssocID="{049526F0-CE77-43B3-B83D-147283289EB9}" presName="accent_3" presStyleCnt="0"/>
      <dgm:spPr/>
    </dgm:pt>
    <dgm:pt modelId="{724DB025-DC22-468B-935F-387CDC403E6B}" type="pres">
      <dgm:prSet presAssocID="{049526F0-CE77-43B3-B83D-147283289EB9}" presName="accentRepeatNode" presStyleLbl="solidFgAcc1" presStyleIdx="2" presStyleCnt="3" custScaleX="143409" custScaleY="117555" custLinFactNeighborX="-1862" custLinFactNeighborY="13296"/>
      <dgm:spPr>
        <a:solidFill>
          <a:schemeClr val="accent3">
            <a:lumMod val="20000"/>
            <a:lumOff val="80000"/>
          </a:schemeClr>
        </a:solidFill>
      </dgm:spPr>
    </dgm:pt>
  </dgm:ptLst>
  <dgm:cxnLst>
    <dgm:cxn modelId="{06594D0F-2ADA-411D-9B83-2BFB1A2A9EC6}" type="presOf" srcId="{049526F0-CE77-43B3-B83D-147283289EB9}" destId="{2744C305-6AB5-4063-9944-8A8373BACEA7}" srcOrd="0" destOrd="0" presId="urn:microsoft.com/office/officeart/2008/layout/VerticalCurvedList"/>
    <dgm:cxn modelId="{5B194F15-7A7E-48DE-A4F2-F76AFFF1D308}" type="presOf" srcId="{98DD5418-4E31-412F-8617-EB5F564170DA}" destId="{D443C5CD-AD49-4AA4-B4F9-7C45B46B2BF4}" srcOrd="0" destOrd="0" presId="urn:microsoft.com/office/officeart/2008/layout/VerticalCurvedList"/>
    <dgm:cxn modelId="{7DFDF426-48E7-420E-96F7-8F7F8F7B6AEB}" type="presOf" srcId="{A2CCF35A-3785-41DE-9D24-89B5BE23DFF2}" destId="{933237F0-EE9A-483D-BEA5-399ED970DCA1}" srcOrd="0" destOrd="0" presId="urn:microsoft.com/office/officeart/2008/layout/VerticalCurvedList"/>
    <dgm:cxn modelId="{1CDB1467-99E8-4019-97E0-90EF5E731874}" srcId="{524116C5-9616-4650-95A4-B4FE218E38F2}" destId="{049526F0-CE77-43B3-B83D-147283289EB9}" srcOrd="2" destOrd="0" parTransId="{428651AF-615C-45D5-84DB-489101853E6A}" sibTransId="{154E77C1-EB52-476C-851A-6983CE0640E4}"/>
    <dgm:cxn modelId="{A5FEA155-66CB-42CF-B69A-41DA6054F665}" type="presOf" srcId="{524116C5-9616-4650-95A4-B4FE218E38F2}" destId="{573EB3AC-1EBC-4A7B-A571-F0BD482D0EFF}" srcOrd="0" destOrd="0" presId="urn:microsoft.com/office/officeart/2008/layout/VerticalCurvedList"/>
    <dgm:cxn modelId="{595B589D-A8A6-435F-AED9-AE32A3038DA2}" type="presOf" srcId="{CDDF8885-D04D-46AD-92F8-856705EE044B}" destId="{B65B56B4-FFA8-4DA8-AFA4-7EE13A5D5FB4}" srcOrd="0" destOrd="0" presId="urn:microsoft.com/office/officeart/2008/layout/VerticalCurvedList"/>
    <dgm:cxn modelId="{BD7C4EF5-E6AC-4E74-916D-3110CBAC133A}" srcId="{524116C5-9616-4650-95A4-B4FE218E38F2}" destId="{CDDF8885-D04D-46AD-92F8-856705EE044B}" srcOrd="1" destOrd="0" parTransId="{EABA0645-4CC7-4D96-BC51-B32E5884825C}" sibTransId="{1FCBF509-08E5-4CB0-84E0-22684B5F7ADA}"/>
    <dgm:cxn modelId="{94DCF3FE-DD75-41E3-BC18-D92DE3BA67C6}" srcId="{524116C5-9616-4650-95A4-B4FE218E38F2}" destId="{98DD5418-4E31-412F-8617-EB5F564170DA}" srcOrd="0" destOrd="0" parTransId="{32765671-506D-4DB3-960A-8AD8DC1EB515}" sibTransId="{A2CCF35A-3785-41DE-9D24-89B5BE23DFF2}"/>
    <dgm:cxn modelId="{6A672AAC-2073-4F65-8C70-3FB041F0C2BA}" type="presParOf" srcId="{573EB3AC-1EBC-4A7B-A571-F0BD482D0EFF}" destId="{A9DFB29E-C191-4796-9168-60E83FB21A05}" srcOrd="0" destOrd="0" presId="urn:microsoft.com/office/officeart/2008/layout/VerticalCurvedList"/>
    <dgm:cxn modelId="{5F235E7C-7618-4F4E-BF2C-63B00E4C5F4D}" type="presParOf" srcId="{A9DFB29E-C191-4796-9168-60E83FB21A05}" destId="{A67A652B-CB2F-46AB-84EE-4E3AEAA74FDA}" srcOrd="0" destOrd="0" presId="urn:microsoft.com/office/officeart/2008/layout/VerticalCurvedList"/>
    <dgm:cxn modelId="{EF37F1B3-F4C8-4C04-ADCA-8FCE432506C1}" type="presParOf" srcId="{A67A652B-CB2F-46AB-84EE-4E3AEAA74FDA}" destId="{97F12B88-49DD-4468-ACEC-9B93355D1B1A}" srcOrd="0" destOrd="0" presId="urn:microsoft.com/office/officeart/2008/layout/VerticalCurvedList"/>
    <dgm:cxn modelId="{29995245-745B-4874-90FC-107B5D5AF7AD}" type="presParOf" srcId="{A67A652B-CB2F-46AB-84EE-4E3AEAA74FDA}" destId="{933237F0-EE9A-483D-BEA5-399ED970DCA1}" srcOrd="1" destOrd="0" presId="urn:microsoft.com/office/officeart/2008/layout/VerticalCurvedList"/>
    <dgm:cxn modelId="{E7CE108E-E75D-45B3-A21F-5A9455097779}" type="presParOf" srcId="{A67A652B-CB2F-46AB-84EE-4E3AEAA74FDA}" destId="{4C5CD93C-7EA2-435C-A202-790528A40FA5}" srcOrd="2" destOrd="0" presId="urn:microsoft.com/office/officeart/2008/layout/VerticalCurvedList"/>
    <dgm:cxn modelId="{34CF63FF-A8E6-4D97-9775-936457F8AD9F}" type="presParOf" srcId="{A67A652B-CB2F-46AB-84EE-4E3AEAA74FDA}" destId="{9747D4D8-6D53-4F45-BACA-BBAA368F2885}" srcOrd="3" destOrd="0" presId="urn:microsoft.com/office/officeart/2008/layout/VerticalCurvedList"/>
    <dgm:cxn modelId="{F4040465-7FFB-46EC-9C2B-D4F87729B879}" type="presParOf" srcId="{A9DFB29E-C191-4796-9168-60E83FB21A05}" destId="{D443C5CD-AD49-4AA4-B4F9-7C45B46B2BF4}" srcOrd="1" destOrd="0" presId="urn:microsoft.com/office/officeart/2008/layout/VerticalCurvedList"/>
    <dgm:cxn modelId="{A94BA433-C573-4F7D-B9E5-EA35A697FC29}" type="presParOf" srcId="{A9DFB29E-C191-4796-9168-60E83FB21A05}" destId="{723C731B-B456-48FF-BCA1-1343B22AD5DF}" srcOrd="2" destOrd="0" presId="urn:microsoft.com/office/officeart/2008/layout/VerticalCurvedList"/>
    <dgm:cxn modelId="{D7244963-E4F6-4A1A-9B7C-D03FA5CFE2F0}" type="presParOf" srcId="{723C731B-B456-48FF-BCA1-1343B22AD5DF}" destId="{3DCA2FB3-63A0-41A8-A5CF-B11701FA031C}" srcOrd="0" destOrd="0" presId="urn:microsoft.com/office/officeart/2008/layout/VerticalCurvedList"/>
    <dgm:cxn modelId="{DC9D924F-E95B-477C-9F31-D70DB1F3A762}" type="presParOf" srcId="{A9DFB29E-C191-4796-9168-60E83FB21A05}" destId="{B65B56B4-FFA8-4DA8-AFA4-7EE13A5D5FB4}" srcOrd="3" destOrd="0" presId="urn:microsoft.com/office/officeart/2008/layout/VerticalCurvedList"/>
    <dgm:cxn modelId="{93F01600-8D43-4E40-9446-0F0F0282BF72}" type="presParOf" srcId="{A9DFB29E-C191-4796-9168-60E83FB21A05}" destId="{1B4CD45B-6A33-4806-A069-BC3B0F19F5F6}" srcOrd="4" destOrd="0" presId="urn:microsoft.com/office/officeart/2008/layout/VerticalCurvedList"/>
    <dgm:cxn modelId="{26293E10-3B3F-4035-88A9-04A61B31359D}" type="presParOf" srcId="{1B4CD45B-6A33-4806-A069-BC3B0F19F5F6}" destId="{C62F31BC-7FBF-4C4B-A2D3-E552EBCDCE92}" srcOrd="0" destOrd="0" presId="urn:microsoft.com/office/officeart/2008/layout/VerticalCurvedList"/>
    <dgm:cxn modelId="{3378DF49-137F-4F42-A32B-E74FC796A2A0}" type="presParOf" srcId="{A9DFB29E-C191-4796-9168-60E83FB21A05}" destId="{2744C305-6AB5-4063-9944-8A8373BACEA7}" srcOrd="5" destOrd="0" presId="urn:microsoft.com/office/officeart/2008/layout/VerticalCurvedList"/>
    <dgm:cxn modelId="{7C76C9F5-82F3-4AB5-A30A-E53DB4422147}" type="presParOf" srcId="{A9DFB29E-C191-4796-9168-60E83FB21A05}" destId="{0D1B79AA-7857-40E8-AE7C-2B2EA16F7DA2}" srcOrd="6" destOrd="0" presId="urn:microsoft.com/office/officeart/2008/layout/VerticalCurvedList"/>
    <dgm:cxn modelId="{2447A578-40ED-4CFF-BAEC-BCC29FD37A0C}" type="presParOf" srcId="{0D1B79AA-7857-40E8-AE7C-2B2EA16F7DA2}" destId="{724DB025-DC22-468B-935F-387CDC403E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6B69E2-B279-4B3E-9856-7D875AC41F5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0E3937-9E5E-4F9E-8021-B43E168D8217}">
      <dgm:prSet phldrT="[Текст]"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Секция адаптивного Самбо для детей с нарушениями двигательной активности</a:t>
          </a:r>
          <a:endParaRPr lang="ru-RU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42163-701E-460C-A254-76E0578B195D}" type="parTrans" cxnId="{8FB3DBD7-BAE2-4314-88EE-A8521CB31BE2}">
      <dgm:prSet/>
      <dgm:spPr/>
      <dgm:t>
        <a:bodyPr/>
        <a:lstStyle/>
        <a:p>
          <a:endParaRPr lang="ru-RU"/>
        </a:p>
      </dgm:t>
    </dgm:pt>
    <dgm:pt modelId="{F21F955C-B0C6-4997-8328-F66386E3B82D}" type="sibTrans" cxnId="{8FB3DBD7-BAE2-4314-88EE-A8521CB31BE2}">
      <dgm:prSet/>
      <dgm:spPr/>
      <dgm:t>
        <a:bodyPr/>
        <a:lstStyle/>
        <a:p>
          <a:endParaRPr lang="ru-RU"/>
        </a:p>
      </dgm:t>
    </dgm:pt>
    <dgm:pt modelId="{D425351F-B5DF-4EA4-B8B2-3C95B0A88791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/>
            <a:t>.</a:t>
          </a:r>
        </a:p>
      </dgm:t>
    </dgm:pt>
    <dgm:pt modelId="{9A1E3A10-C57A-41C7-AE22-CBEB0C63E683}" type="sibTrans" cxnId="{B4F4DE8E-C403-43D4-95D5-EB8B4A164FAF}">
      <dgm:prSet/>
      <dgm:spPr/>
      <dgm:t>
        <a:bodyPr/>
        <a:lstStyle/>
        <a:p>
          <a:endParaRPr lang="ru-RU"/>
        </a:p>
      </dgm:t>
    </dgm:pt>
    <dgm:pt modelId="{B2649B0B-479A-4B31-88B0-4462C3E77DFB}" type="parTrans" cxnId="{B4F4DE8E-C403-43D4-95D5-EB8B4A164FAF}">
      <dgm:prSet/>
      <dgm:spPr/>
      <dgm:t>
        <a:bodyPr/>
        <a:lstStyle/>
        <a:p>
          <a:endParaRPr lang="ru-RU"/>
        </a:p>
      </dgm:t>
    </dgm:pt>
    <dgm:pt modelId="{DF2F2EE6-33DA-4280-9AA5-34F28E5F2DCB}" type="pres">
      <dgm:prSet presAssocID="{546B69E2-B279-4B3E-9856-7D875AC41F54}" presName="Name0" presStyleCnt="0">
        <dgm:presLayoutVars>
          <dgm:dir/>
          <dgm:animOne val="branch"/>
          <dgm:animLvl val="lvl"/>
        </dgm:presLayoutVars>
      </dgm:prSet>
      <dgm:spPr/>
    </dgm:pt>
    <dgm:pt modelId="{00DBE8A7-0491-490B-977A-6EA85F12DB8F}" type="pres">
      <dgm:prSet presAssocID="{ED0E3937-9E5E-4F9E-8021-B43E168D8217}" presName="chaos" presStyleCnt="0"/>
      <dgm:spPr/>
    </dgm:pt>
    <dgm:pt modelId="{958C92A5-D969-434F-BB70-D95AA6EAA4A7}" type="pres">
      <dgm:prSet presAssocID="{ED0E3937-9E5E-4F9E-8021-B43E168D8217}" presName="parTx1" presStyleLbl="revTx" presStyleIdx="0" presStyleCnt="1"/>
      <dgm:spPr/>
    </dgm:pt>
    <dgm:pt modelId="{15461F4F-AC36-48BA-B86A-9C20019FB3EE}" type="pres">
      <dgm:prSet presAssocID="{ED0E3937-9E5E-4F9E-8021-B43E168D8217}" presName="c1" presStyleLbl="node1" presStyleIdx="0" presStyleCnt="19"/>
      <dgm:spPr/>
    </dgm:pt>
    <dgm:pt modelId="{D65529B1-B81F-41FF-93AC-8A567540E7E6}" type="pres">
      <dgm:prSet presAssocID="{ED0E3937-9E5E-4F9E-8021-B43E168D8217}" presName="c2" presStyleLbl="node1" presStyleIdx="1" presStyleCnt="19"/>
      <dgm:spPr/>
    </dgm:pt>
    <dgm:pt modelId="{65C5DB77-2D81-4775-8332-042949127A83}" type="pres">
      <dgm:prSet presAssocID="{ED0E3937-9E5E-4F9E-8021-B43E168D8217}" presName="c3" presStyleLbl="node1" presStyleIdx="2" presStyleCnt="19"/>
      <dgm:spPr/>
    </dgm:pt>
    <dgm:pt modelId="{E91956AE-4DEF-4883-8425-5E277B1EE355}" type="pres">
      <dgm:prSet presAssocID="{ED0E3937-9E5E-4F9E-8021-B43E168D8217}" presName="c4" presStyleLbl="node1" presStyleIdx="3" presStyleCnt="19"/>
      <dgm:spPr/>
    </dgm:pt>
    <dgm:pt modelId="{EF8A699A-3802-4A3A-AE22-46861749A1D5}" type="pres">
      <dgm:prSet presAssocID="{ED0E3937-9E5E-4F9E-8021-B43E168D8217}" presName="c5" presStyleLbl="node1" presStyleIdx="4" presStyleCnt="19"/>
      <dgm:spPr/>
    </dgm:pt>
    <dgm:pt modelId="{D4080BDE-DE2A-4B69-96C4-B0982FCC4EC4}" type="pres">
      <dgm:prSet presAssocID="{ED0E3937-9E5E-4F9E-8021-B43E168D8217}" presName="c6" presStyleLbl="node1" presStyleIdx="5" presStyleCnt="19"/>
      <dgm:spPr/>
    </dgm:pt>
    <dgm:pt modelId="{4D913390-B7EC-4294-9C22-B9B72C974D42}" type="pres">
      <dgm:prSet presAssocID="{ED0E3937-9E5E-4F9E-8021-B43E168D8217}" presName="c7" presStyleLbl="node1" presStyleIdx="6" presStyleCnt="19"/>
      <dgm:spPr/>
    </dgm:pt>
    <dgm:pt modelId="{564B5DA6-C424-46F5-92F1-18587975E364}" type="pres">
      <dgm:prSet presAssocID="{ED0E3937-9E5E-4F9E-8021-B43E168D8217}" presName="c8" presStyleLbl="node1" presStyleIdx="7" presStyleCnt="19"/>
      <dgm:spPr/>
    </dgm:pt>
    <dgm:pt modelId="{B96E3BAA-AE66-4369-A6C1-C5CDC8D17C39}" type="pres">
      <dgm:prSet presAssocID="{ED0E3937-9E5E-4F9E-8021-B43E168D8217}" presName="c9" presStyleLbl="node1" presStyleIdx="8" presStyleCnt="19" custLinFactNeighborX="20652" custLinFactNeighborY="-24757"/>
      <dgm:spPr/>
    </dgm:pt>
    <dgm:pt modelId="{3140A19C-EDF5-4DBF-BF3D-8E4D75E35502}" type="pres">
      <dgm:prSet presAssocID="{ED0E3937-9E5E-4F9E-8021-B43E168D8217}" presName="c10" presStyleLbl="node1" presStyleIdx="9" presStyleCnt="19"/>
      <dgm:spPr/>
    </dgm:pt>
    <dgm:pt modelId="{38D24417-8F1A-4650-B7D9-27AE49B05985}" type="pres">
      <dgm:prSet presAssocID="{ED0E3937-9E5E-4F9E-8021-B43E168D8217}" presName="c11" presStyleLbl="node1" presStyleIdx="10" presStyleCnt="19"/>
      <dgm:spPr/>
    </dgm:pt>
    <dgm:pt modelId="{69B39117-AC13-4DFC-97C4-19E8D9502B7D}" type="pres">
      <dgm:prSet presAssocID="{ED0E3937-9E5E-4F9E-8021-B43E168D8217}" presName="c12" presStyleLbl="node1" presStyleIdx="11" presStyleCnt="19"/>
      <dgm:spPr/>
    </dgm:pt>
    <dgm:pt modelId="{44FF0592-BBFC-425E-8256-6D5554D8DB66}" type="pres">
      <dgm:prSet presAssocID="{ED0E3937-9E5E-4F9E-8021-B43E168D8217}" presName="c13" presStyleLbl="node1" presStyleIdx="12" presStyleCnt="19"/>
      <dgm:spPr/>
    </dgm:pt>
    <dgm:pt modelId="{88DAB07D-A9DD-431C-9A09-7AEEC364DC23}" type="pres">
      <dgm:prSet presAssocID="{ED0E3937-9E5E-4F9E-8021-B43E168D8217}" presName="c14" presStyleLbl="node1" presStyleIdx="13" presStyleCnt="19"/>
      <dgm:spPr/>
    </dgm:pt>
    <dgm:pt modelId="{E6380403-BB10-4B01-B70B-2D1C02B6E0B9}" type="pres">
      <dgm:prSet presAssocID="{ED0E3937-9E5E-4F9E-8021-B43E168D8217}" presName="c15" presStyleLbl="node1" presStyleIdx="14" presStyleCnt="19"/>
      <dgm:spPr/>
    </dgm:pt>
    <dgm:pt modelId="{24215A08-38BD-4224-AF48-031F5D4C7969}" type="pres">
      <dgm:prSet presAssocID="{ED0E3937-9E5E-4F9E-8021-B43E168D8217}" presName="c16" presStyleLbl="node1" presStyleIdx="15" presStyleCnt="19"/>
      <dgm:spPr/>
    </dgm:pt>
    <dgm:pt modelId="{A0948A9C-CAD7-4EEE-A34E-50B75921E852}" type="pres">
      <dgm:prSet presAssocID="{ED0E3937-9E5E-4F9E-8021-B43E168D8217}" presName="c17" presStyleLbl="node1" presStyleIdx="16" presStyleCnt="19"/>
      <dgm:spPr/>
    </dgm:pt>
    <dgm:pt modelId="{A90BECFE-561E-4194-B977-4F37C40598EA}" type="pres">
      <dgm:prSet presAssocID="{ED0E3937-9E5E-4F9E-8021-B43E168D8217}" presName="c18" presStyleLbl="node1" presStyleIdx="17" presStyleCnt="19"/>
      <dgm:spPr/>
    </dgm:pt>
    <dgm:pt modelId="{CC23C722-17F6-4A2E-809C-81E26C22607F}" type="pres">
      <dgm:prSet presAssocID="{F21F955C-B0C6-4997-8328-F66386E3B82D}" presName="chevronComposite1" presStyleCnt="0"/>
      <dgm:spPr/>
    </dgm:pt>
    <dgm:pt modelId="{96499DA2-DE0C-4289-9899-D09BD1A78A0D}" type="pres">
      <dgm:prSet presAssocID="{F21F955C-B0C6-4997-8328-F66386E3B82D}" presName="chevron1" presStyleLbl="sibTrans2D1" presStyleIdx="0" presStyleCnt="2"/>
      <dgm:spPr/>
    </dgm:pt>
    <dgm:pt modelId="{F1003A9D-D349-4DCC-8EA6-802E451C49AF}" type="pres">
      <dgm:prSet presAssocID="{F21F955C-B0C6-4997-8328-F66386E3B82D}" presName="spChevron1" presStyleCnt="0"/>
      <dgm:spPr/>
    </dgm:pt>
    <dgm:pt modelId="{FAEC08C2-E612-4A49-95CE-7957FC8029DA}" type="pres">
      <dgm:prSet presAssocID="{F21F955C-B0C6-4997-8328-F66386E3B82D}" presName="overlap" presStyleCnt="0"/>
      <dgm:spPr/>
    </dgm:pt>
    <dgm:pt modelId="{DDC2C272-26EA-4223-9F19-E028F521259E}" type="pres">
      <dgm:prSet presAssocID="{F21F955C-B0C6-4997-8328-F66386E3B82D}" presName="chevronComposite2" presStyleCnt="0"/>
      <dgm:spPr/>
    </dgm:pt>
    <dgm:pt modelId="{97C5D87B-A25C-4B8A-BD04-8CE0D3BA3D58}" type="pres">
      <dgm:prSet presAssocID="{F21F955C-B0C6-4997-8328-F66386E3B82D}" presName="chevron2" presStyleLbl="sibTrans2D1" presStyleIdx="1" presStyleCnt="2"/>
      <dgm:spPr/>
    </dgm:pt>
    <dgm:pt modelId="{9F6379AE-EE90-441F-A4BA-0B115AD31AFC}" type="pres">
      <dgm:prSet presAssocID="{F21F955C-B0C6-4997-8328-F66386E3B82D}" presName="spChevron2" presStyleCnt="0"/>
      <dgm:spPr/>
    </dgm:pt>
    <dgm:pt modelId="{C4250CAD-4FB0-4CC3-A697-07316D7A8C53}" type="pres">
      <dgm:prSet presAssocID="{D425351F-B5DF-4EA4-B8B2-3C95B0A88791}" presName="last" presStyleCnt="0"/>
      <dgm:spPr/>
    </dgm:pt>
    <dgm:pt modelId="{8CCB791B-E734-44B7-9A42-EB11AFFF8409}" type="pres">
      <dgm:prSet presAssocID="{D425351F-B5DF-4EA4-B8B2-3C95B0A88791}" presName="circleTx" presStyleLbl="node1" presStyleIdx="18" presStyleCnt="19"/>
      <dgm:spPr/>
    </dgm:pt>
    <dgm:pt modelId="{32ED73BD-90B5-4C96-84D4-7696917D2F0B}" type="pres">
      <dgm:prSet presAssocID="{D425351F-B5DF-4EA4-B8B2-3C95B0A88791}" presName="spN" presStyleCnt="0"/>
      <dgm:spPr/>
    </dgm:pt>
  </dgm:ptLst>
  <dgm:cxnLst>
    <dgm:cxn modelId="{EF27C56D-32D6-4FAA-89DE-8F96831B078C}" type="presOf" srcId="{ED0E3937-9E5E-4F9E-8021-B43E168D8217}" destId="{958C92A5-D969-434F-BB70-D95AA6EAA4A7}" srcOrd="0" destOrd="0" presId="urn:microsoft.com/office/officeart/2009/3/layout/RandomtoResultProcess"/>
    <dgm:cxn modelId="{B4F4DE8E-C403-43D4-95D5-EB8B4A164FAF}" srcId="{546B69E2-B279-4B3E-9856-7D875AC41F54}" destId="{D425351F-B5DF-4EA4-B8B2-3C95B0A88791}" srcOrd="1" destOrd="0" parTransId="{B2649B0B-479A-4B31-88B0-4462C3E77DFB}" sibTransId="{9A1E3A10-C57A-41C7-AE22-CBEB0C63E683}"/>
    <dgm:cxn modelId="{1A76A9B6-03DC-4B5B-A64E-B72003BD6EBA}" type="presOf" srcId="{546B69E2-B279-4B3E-9856-7D875AC41F54}" destId="{DF2F2EE6-33DA-4280-9AA5-34F28E5F2DCB}" srcOrd="0" destOrd="0" presId="urn:microsoft.com/office/officeart/2009/3/layout/RandomtoResultProcess"/>
    <dgm:cxn modelId="{8FB3DBD7-BAE2-4314-88EE-A8521CB31BE2}" srcId="{546B69E2-B279-4B3E-9856-7D875AC41F54}" destId="{ED0E3937-9E5E-4F9E-8021-B43E168D8217}" srcOrd="0" destOrd="0" parTransId="{86242163-701E-460C-A254-76E0578B195D}" sibTransId="{F21F955C-B0C6-4997-8328-F66386E3B82D}"/>
    <dgm:cxn modelId="{6CCAFDF2-6AE7-4572-9F15-64E3581721F8}" type="presOf" srcId="{D425351F-B5DF-4EA4-B8B2-3C95B0A88791}" destId="{8CCB791B-E734-44B7-9A42-EB11AFFF8409}" srcOrd="0" destOrd="0" presId="urn:microsoft.com/office/officeart/2009/3/layout/RandomtoResultProcess"/>
    <dgm:cxn modelId="{BB25AC00-C444-492C-A3E2-D066EAF8B62C}" type="presParOf" srcId="{DF2F2EE6-33DA-4280-9AA5-34F28E5F2DCB}" destId="{00DBE8A7-0491-490B-977A-6EA85F12DB8F}" srcOrd="0" destOrd="0" presId="urn:microsoft.com/office/officeart/2009/3/layout/RandomtoResultProcess"/>
    <dgm:cxn modelId="{BD320667-F00E-4C51-9593-06A5343F5D7A}" type="presParOf" srcId="{00DBE8A7-0491-490B-977A-6EA85F12DB8F}" destId="{958C92A5-D969-434F-BB70-D95AA6EAA4A7}" srcOrd="0" destOrd="0" presId="urn:microsoft.com/office/officeart/2009/3/layout/RandomtoResultProcess"/>
    <dgm:cxn modelId="{3AB215EF-440C-48C6-B4DE-15D3218627EF}" type="presParOf" srcId="{00DBE8A7-0491-490B-977A-6EA85F12DB8F}" destId="{15461F4F-AC36-48BA-B86A-9C20019FB3EE}" srcOrd="1" destOrd="0" presId="urn:microsoft.com/office/officeart/2009/3/layout/RandomtoResultProcess"/>
    <dgm:cxn modelId="{E10E2558-1323-446C-BD84-0D71AE3086B6}" type="presParOf" srcId="{00DBE8A7-0491-490B-977A-6EA85F12DB8F}" destId="{D65529B1-B81F-41FF-93AC-8A567540E7E6}" srcOrd="2" destOrd="0" presId="urn:microsoft.com/office/officeart/2009/3/layout/RandomtoResultProcess"/>
    <dgm:cxn modelId="{2C009DC4-E4F3-475D-BEDD-C25B0DA9DD93}" type="presParOf" srcId="{00DBE8A7-0491-490B-977A-6EA85F12DB8F}" destId="{65C5DB77-2D81-4775-8332-042949127A83}" srcOrd="3" destOrd="0" presId="urn:microsoft.com/office/officeart/2009/3/layout/RandomtoResultProcess"/>
    <dgm:cxn modelId="{A17CDAF0-6604-41FC-B4BC-24C12D66F842}" type="presParOf" srcId="{00DBE8A7-0491-490B-977A-6EA85F12DB8F}" destId="{E91956AE-4DEF-4883-8425-5E277B1EE355}" srcOrd="4" destOrd="0" presId="urn:microsoft.com/office/officeart/2009/3/layout/RandomtoResultProcess"/>
    <dgm:cxn modelId="{1A4BF93B-B306-4560-A733-9487F99748C8}" type="presParOf" srcId="{00DBE8A7-0491-490B-977A-6EA85F12DB8F}" destId="{EF8A699A-3802-4A3A-AE22-46861749A1D5}" srcOrd="5" destOrd="0" presId="urn:microsoft.com/office/officeart/2009/3/layout/RandomtoResultProcess"/>
    <dgm:cxn modelId="{51BAD4D2-20CC-4E30-90ED-FA45E2A3330F}" type="presParOf" srcId="{00DBE8A7-0491-490B-977A-6EA85F12DB8F}" destId="{D4080BDE-DE2A-4B69-96C4-B0982FCC4EC4}" srcOrd="6" destOrd="0" presId="urn:microsoft.com/office/officeart/2009/3/layout/RandomtoResultProcess"/>
    <dgm:cxn modelId="{CDEF4D35-85C1-439A-B7A1-8BA3BC39FB45}" type="presParOf" srcId="{00DBE8A7-0491-490B-977A-6EA85F12DB8F}" destId="{4D913390-B7EC-4294-9C22-B9B72C974D42}" srcOrd="7" destOrd="0" presId="urn:microsoft.com/office/officeart/2009/3/layout/RandomtoResultProcess"/>
    <dgm:cxn modelId="{7AF280FA-D339-4B9D-9071-567220129AAC}" type="presParOf" srcId="{00DBE8A7-0491-490B-977A-6EA85F12DB8F}" destId="{564B5DA6-C424-46F5-92F1-18587975E364}" srcOrd="8" destOrd="0" presId="urn:microsoft.com/office/officeart/2009/3/layout/RandomtoResultProcess"/>
    <dgm:cxn modelId="{530E9859-B589-4145-8E31-0842F82F99EF}" type="presParOf" srcId="{00DBE8A7-0491-490B-977A-6EA85F12DB8F}" destId="{B96E3BAA-AE66-4369-A6C1-C5CDC8D17C39}" srcOrd="9" destOrd="0" presId="urn:microsoft.com/office/officeart/2009/3/layout/RandomtoResultProcess"/>
    <dgm:cxn modelId="{6C3E34E2-C0D0-4793-860C-1B42AD7F05E5}" type="presParOf" srcId="{00DBE8A7-0491-490B-977A-6EA85F12DB8F}" destId="{3140A19C-EDF5-4DBF-BF3D-8E4D75E35502}" srcOrd="10" destOrd="0" presId="urn:microsoft.com/office/officeart/2009/3/layout/RandomtoResultProcess"/>
    <dgm:cxn modelId="{82BC82D2-6390-4ED4-B994-2428AD9D06F4}" type="presParOf" srcId="{00DBE8A7-0491-490B-977A-6EA85F12DB8F}" destId="{38D24417-8F1A-4650-B7D9-27AE49B05985}" srcOrd="11" destOrd="0" presId="urn:microsoft.com/office/officeart/2009/3/layout/RandomtoResultProcess"/>
    <dgm:cxn modelId="{F059EE23-FEDD-4FF6-8A79-FD8881142D6C}" type="presParOf" srcId="{00DBE8A7-0491-490B-977A-6EA85F12DB8F}" destId="{69B39117-AC13-4DFC-97C4-19E8D9502B7D}" srcOrd="12" destOrd="0" presId="urn:microsoft.com/office/officeart/2009/3/layout/RandomtoResultProcess"/>
    <dgm:cxn modelId="{475353DB-FE03-4EC5-AA47-D6DE4B477605}" type="presParOf" srcId="{00DBE8A7-0491-490B-977A-6EA85F12DB8F}" destId="{44FF0592-BBFC-425E-8256-6D5554D8DB66}" srcOrd="13" destOrd="0" presId="urn:microsoft.com/office/officeart/2009/3/layout/RandomtoResultProcess"/>
    <dgm:cxn modelId="{26EF0377-BFC5-4211-960B-D3524B144D0E}" type="presParOf" srcId="{00DBE8A7-0491-490B-977A-6EA85F12DB8F}" destId="{88DAB07D-A9DD-431C-9A09-7AEEC364DC23}" srcOrd="14" destOrd="0" presId="urn:microsoft.com/office/officeart/2009/3/layout/RandomtoResultProcess"/>
    <dgm:cxn modelId="{C0BB9415-FFEC-4925-9FB9-F8470923F4C6}" type="presParOf" srcId="{00DBE8A7-0491-490B-977A-6EA85F12DB8F}" destId="{E6380403-BB10-4B01-B70B-2D1C02B6E0B9}" srcOrd="15" destOrd="0" presId="urn:microsoft.com/office/officeart/2009/3/layout/RandomtoResultProcess"/>
    <dgm:cxn modelId="{F917D099-59D9-4C29-BB87-92F219B5AFAD}" type="presParOf" srcId="{00DBE8A7-0491-490B-977A-6EA85F12DB8F}" destId="{24215A08-38BD-4224-AF48-031F5D4C7969}" srcOrd="16" destOrd="0" presId="urn:microsoft.com/office/officeart/2009/3/layout/RandomtoResultProcess"/>
    <dgm:cxn modelId="{F69FA5BC-8045-46A0-BBB7-58CCE2F1A478}" type="presParOf" srcId="{00DBE8A7-0491-490B-977A-6EA85F12DB8F}" destId="{A0948A9C-CAD7-4EEE-A34E-50B75921E852}" srcOrd="17" destOrd="0" presId="urn:microsoft.com/office/officeart/2009/3/layout/RandomtoResultProcess"/>
    <dgm:cxn modelId="{62DC3C0E-3178-440D-BCE0-DA342F595B6F}" type="presParOf" srcId="{00DBE8A7-0491-490B-977A-6EA85F12DB8F}" destId="{A90BECFE-561E-4194-B977-4F37C40598EA}" srcOrd="18" destOrd="0" presId="urn:microsoft.com/office/officeart/2009/3/layout/RandomtoResultProcess"/>
    <dgm:cxn modelId="{FA301286-FD48-469F-AEA2-D14424298B78}" type="presParOf" srcId="{DF2F2EE6-33DA-4280-9AA5-34F28E5F2DCB}" destId="{CC23C722-17F6-4A2E-809C-81E26C22607F}" srcOrd="1" destOrd="0" presId="urn:microsoft.com/office/officeart/2009/3/layout/RandomtoResultProcess"/>
    <dgm:cxn modelId="{9EFB95F9-6C76-4886-93FA-5F8760054734}" type="presParOf" srcId="{CC23C722-17F6-4A2E-809C-81E26C22607F}" destId="{96499DA2-DE0C-4289-9899-D09BD1A78A0D}" srcOrd="0" destOrd="0" presId="urn:microsoft.com/office/officeart/2009/3/layout/RandomtoResultProcess"/>
    <dgm:cxn modelId="{6F8A557A-431A-4C01-A0EB-7F2224A44F75}" type="presParOf" srcId="{CC23C722-17F6-4A2E-809C-81E26C22607F}" destId="{F1003A9D-D349-4DCC-8EA6-802E451C49AF}" srcOrd="1" destOrd="0" presId="urn:microsoft.com/office/officeart/2009/3/layout/RandomtoResultProcess"/>
    <dgm:cxn modelId="{C87DC724-1C6B-4D2C-86AB-9B1AFAEB5340}" type="presParOf" srcId="{DF2F2EE6-33DA-4280-9AA5-34F28E5F2DCB}" destId="{FAEC08C2-E612-4A49-95CE-7957FC8029DA}" srcOrd="2" destOrd="0" presId="urn:microsoft.com/office/officeart/2009/3/layout/RandomtoResultProcess"/>
    <dgm:cxn modelId="{CCDA0530-4115-4443-AB1C-4EF5D781CD3D}" type="presParOf" srcId="{DF2F2EE6-33DA-4280-9AA5-34F28E5F2DCB}" destId="{DDC2C272-26EA-4223-9F19-E028F521259E}" srcOrd="3" destOrd="0" presId="urn:microsoft.com/office/officeart/2009/3/layout/RandomtoResultProcess"/>
    <dgm:cxn modelId="{BA7083C2-2D75-4947-AD5A-293C74DEEBAD}" type="presParOf" srcId="{DDC2C272-26EA-4223-9F19-E028F521259E}" destId="{97C5D87B-A25C-4B8A-BD04-8CE0D3BA3D58}" srcOrd="0" destOrd="0" presId="urn:microsoft.com/office/officeart/2009/3/layout/RandomtoResultProcess"/>
    <dgm:cxn modelId="{80B6E326-8446-4027-A8A4-91FC64B72377}" type="presParOf" srcId="{DDC2C272-26EA-4223-9F19-E028F521259E}" destId="{9F6379AE-EE90-441F-A4BA-0B115AD31AFC}" srcOrd="1" destOrd="0" presId="urn:microsoft.com/office/officeart/2009/3/layout/RandomtoResultProcess"/>
    <dgm:cxn modelId="{21AEF452-6A19-411B-9BC6-9D6FB73A1EAB}" type="presParOf" srcId="{DF2F2EE6-33DA-4280-9AA5-34F28E5F2DCB}" destId="{C4250CAD-4FB0-4CC3-A697-07316D7A8C53}" srcOrd="4" destOrd="0" presId="urn:microsoft.com/office/officeart/2009/3/layout/RandomtoResultProcess"/>
    <dgm:cxn modelId="{A04A56D8-9EE5-423D-B33C-01807930E122}" type="presParOf" srcId="{C4250CAD-4FB0-4CC3-A697-07316D7A8C53}" destId="{8CCB791B-E734-44B7-9A42-EB11AFFF8409}" srcOrd="0" destOrd="0" presId="urn:microsoft.com/office/officeart/2009/3/layout/RandomtoResultProcess"/>
    <dgm:cxn modelId="{BF391B9E-926A-48CF-B002-505073DC51E5}" type="presParOf" srcId="{C4250CAD-4FB0-4CC3-A697-07316D7A8C53}" destId="{32ED73BD-90B5-4C96-84D4-7696917D2F0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9839D-799F-4C99-917F-AE0968E953C8}">
      <dsp:nvSpPr>
        <dsp:cNvPr id="0" name=""/>
        <dsp:cNvSpPr/>
      </dsp:nvSpPr>
      <dsp:spPr>
        <a:xfrm>
          <a:off x="2754440" y="254724"/>
          <a:ext cx="4184898" cy="1307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0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i="1" kern="1200" dirty="0"/>
            <a:t>для ребенка, которому в школе создают условия для обучения с учетом его образовательных потребностей и возможностей</a:t>
          </a:r>
          <a:endParaRPr lang="ru-RU" sz="1600" kern="1200" dirty="0"/>
        </a:p>
      </dsp:txBody>
      <dsp:txXfrm>
        <a:off x="2754440" y="254724"/>
        <a:ext cx="4184898" cy="1307780"/>
      </dsp:txXfrm>
    </dsp:sp>
    <dsp:sp modelId="{8E7412C6-AD6E-401B-A3CA-56937F95021A}">
      <dsp:nvSpPr>
        <dsp:cNvPr id="0" name=""/>
        <dsp:cNvSpPr/>
      </dsp:nvSpPr>
      <dsp:spPr>
        <a:xfrm>
          <a:off x="979999" y="181451"/>
          <a:ext cx="1340470" cy="1373169"/>
        </a:xfrm>
        <a:prstGeom prst="rect">
          <a:avLst/>
        </a:prstGeom>
        <a:solidFill>
          <a:srgbClr val="F4C4AE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C7B69-4F0B-44CD-86D6-4D47C4B94098}">
      <dsp:nvSpPr>
        <dsp:cNvPr id="0" name=""/>
        <dsp:cNvSpPr/>
      </dsp:nvSpPr>
      <dsp:spPr>
        <a:xfrm>
          <a:off x="2682418" y="1855603"/>
          <a:ext cx="4184898" cy="1307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0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i="1" kern="1200" dirty="0"/>
            <a:t>для педагогов, которые постоянно совершенствуют свои знания для работы с разными детьми</a:t>
          </a:r>
          <a:endParaRPr lang="ru-RU" sz="1600" kern="1200" dirty="0"/>
        </a:p>
      </dsp:txBody>
      <dsp:txXfrm>
        <a:off x="2682418" y="1855603"/>
        <a:ext cx="4184898" cy="1307780"/>
      </dsp:txXfrm>
    </dsp:sp>
    <dsp:sp modelId="{667F888E-B8D4-4F7D-B538-E9AF3E0E92D7}">
      <dsp:nvSpPr>
        <dsp:cNvPr id="0" name=""/>
        <dsp:cNvSpPr/>
      </dsp:nvSpPr>
      <dsp:spPr>
        <a:xfrm>
          <a:off x="979999" y="1818148"/>
          <a:ext cx="1340470" cy="1373169"/>
        </a:xfrm>
        <a:prstGeom prst="rect">
          <a:avLst/>
        </a:prstGeom>
        <a:solidFill>
          <a:srgbClr val="D5E0C4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45CA3-1F7D-4AE9-AB5F-F89ECCF057B2}">
      <dsp:nvSpPr>
        <dsp:cNvPr id="0" name=""/>
        <dsp:cNvSpPr/>
      </dsp:nvSpPr>
      <dsp:spPr>
        <a:xfrm>
          <a:off x="2610437" y="3500423"/>
          <a:ext cx="4184898" cy="1307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0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i="1" kern="1200" dirty="0"/>
            <a:t>для родителей, которые учатся понимать и  воспитывать своих детей </a:t>
          </a:r>
          <a:endParaRPr lang="ru-RU" sz="1600" kern="1200" dirty="0"/>
        </a:p>
      </dsp:txBody>
      <dsp:txXfrm>
        <a:off x="2610437" y="3500423"/>
        <a:ext cx="4184898" cy="1307780"/>
      </dsp:txXfrm>
    </dsp:sp>
    <dsp:sp modelId="{8FFF14BD-09E2-45E3-A86F-A31A3D6B6172}">
      <dsp:nvSpPr>
        <dsp:cNvPr id="0" name=""/>
        <dsp:cNvSpPr/>
      </dsp:nvSpPr>
      <dsp:spPr>
        <a:xfrm>
          <a:off x="979999" y="3542028"/>
          <a:ext cx="1340470" cy="1373169"/>
        </a:xfrm>
        <a:prstGeom prst="rect">
          <a:avLst/>
        </a:prstGeom>
        <a:solidFill>
          <a:srgbClr val="CDC6D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C92A5-D969-434F-BB70-D95AA6EAA4A7}">
      <dsp:nvSpPr>
        <dsp:cNvPr id="0" name=""/>
        <dsp:cNvSpPr/>
      </dsp:nvSpPr>
      <dsp:spPr>
        <a:xfrm>
          <a:off x="178491" y="1725753"/>
          <a:ext cx="2579402" cy="85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Вокальная студия «Рассвет» (посещают дети с РАС)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491" y="1725753"/>
        <a:ext cx="2579402" cy="850030"/>
      </dsp:txXfrm>
    </dsp:sp>
    <dsp:sp modelId="{15461F4F-AC36-48BA-B86A-9C20019FB3EE}">
      <dsp:nvSpPr>
        <dsp:cNvPr id="0" name=""/>
        <dsp:cNvSpPr/>
      </dsp:nvSpPr>
      <dsp:spPr>
        <a:xfrm>
          <a:off x="175560" y="1467227"/>
          <a:ext cx="205179" cy="2051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529B1-B81F-41FF-93AC-8A567540E7E6}">
      <dsp:nvSpPr>
        <dsp:cNvPr id="0" name=""/>
        <dsp:cNvSpPr/>
      </dsp:nvSpPr>
      <dsp:spPr>
        <a:xfrm>
          <a:off x="319186" y="1179975"/>
          <a:ext cx="205179" cy="205179"/>
        </a:xfrm>
        <a:prstGeom prst="ellipse">
          <a:avLst/>
        </a:prstGeom>
        <a:solidFill>
          <a:schemeClr val="accent2">
            <a:hueOff val="-486357"/>
            <a:satOff val="-439"/>
            <a:lumOff val="-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5DB77-2D81-4775-8332-042949127A83}">
      <dsp:nvSpPr>
        <dsp:cNvPr id="0" name=""/>
        <dsp:cNvSpPr/>
      </dsp:nvSpPr>
      <dsp:spPr>
        <a:xfrm>
          <a:off x="663888" y="1237425"/>
          <a:ext cx="322425" cy="322425"/>
        </a:xfrm>
        <a:prstGeom prst="ellipse">
          <a:avLst/>
        </a:prstGeom>
        <a:solidFill>
          <a:schemeClr val="accent2">
            <a:hueOff val="-972715"/>
            <a:satOff val="-878"/>
            <a:lumOff val="-1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956AE-4DEF-4883-8425-5E277B1EE355}">
      <dsp:nvSpPr>
        <dsp:cNvPr id="0" name=""/>
        <dsp:cNvSpPr/>
      </dsp:nvSpPr>
      <dsp:spPr>
        <a:xfrm>
          <a:off x="951140" y="921448"/>
          <a:ext cx="205179" cy="205179"/>
        </a:xfrm>
        <a:prstGeom prst="ellipse">
          <a:avLst/>
        </a:prstGeom>
        <a:solidFill>
          <a:schemeClr val="accent2">
            <a:hueOff val="-1459072"/>
            <a:satOff val="-1317"/>
            <a:lumOff val="-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A699A-3802-4A3A-AE22-46861749A1D5}">
      <dsp:nvSpPr>
        <dsp:cNvPr id="0" name=""/>
        <dsp:cNvSpPr/>
      </dsp:nvSpPr>
      <dsp:spPr>
        <a:xfrm>
          <a:off x="1324567" y="806548"/>
          <a:ext cx="205179" cy="205179"/>
        </a:xfrm>
        <a:prstGeom prst="ellipse">
          <a:avLst/>
        </a:prstGeom>
        <a:solidFill>
          <a:schemeClr val="accent2">
            <a:hueOff val="-1945429"/>
            <a:satOff val="-1756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80BDE-DE2A-4B69-96C4-B0982FCC4EC4}">
      <dsp:nvSpPr>
        <dsp:cNvPr id="0" name=""/>
        <dsp:cNvSpPr/>
      </dsp:nvSpPr>
      <dsp:spPr>
        <a:xfrm>
          <a:off x="1784170" y="1007624"/>
          <a:ext cx="205179" cy="205179"/>
        </a:xfrm>
        <a:prstGeom prst="ellipse">
          <a:avLst/>
        </a:prstGeom>
        <a:solidFill>
          <a:schemeClr val="accent2">
            <a:hueOff val="-2431786"/>
            <a:satOff val="-2194"/>
            <a:lumOff val="-4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3390-B7EC-4294-9C22-B9B72C974D42}">
      <dsp:nvSpPr>
        <dsp:cNvPr id="0" name=""/>
        <dsp:cNvSpPr/>
      </dsp:nvSpPr>
      <dsp:spPr>
        <a:xfrm>
          <a:off x="2071421" y="1151250"/>
          <a:ext cx="322425" cy="322425"/>
        </a:xfrm>
        <a:prstGeom prst="ellipse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B5DA6-C424-46F5-92F1-18587975E364}">
      <dsp:nvSpPr>
        <dsp:cNvPr id="0" name=""/>
        <dsp:cNvSpPr/>
      </dsp:nvSpPr>
      <dsp:spPr>
        <a:xfrm>
          <a:off x="2473574" y="1467227"/>
          <a:ext cx="205179" cy="205179"/>
        </a:xfrm>
        <a:prstGeom prst="ellipse">
          <a:avLst/>
        </a:prstGeom>
        <a:solidFill>
          <a:schemeClr val="accent2">
            <a:hueOff val="-3404501"/>
            <a:satOff val="-3072"/>
            <a:lumOff val="-6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E3BAA-AE66-4369-A6C1-C5CDC8D17C39}">
      <dsp:nvSpPr>
        <dsp:cNvPr id="0" name=""/>
        <dsp:cNvSpPr/>
      </dsp:nvSpPr>
      <dsp:spPr>
        <a:xfrm>
          <a:off x="2645925" y="1783203"/>
          <a:ext cx="205179" cy="205179"/>
        </a:xfrm>
        <a:prstGeom prst="ellipse">
          <a:avLst/>
        </a:prstGeom>
        <a:solidFill>
          <a:schemeClr val="accent2">
            <a:hueOff val="-3890858"/>
            <a:satOff val="-3511"/>
            <a:lumOff val="-7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0A19C-EDF5-4DBF-BF3D-8E4D75E35502}">
      <dsp:nvSpPr>
        <dsp:cNvPr id="0" name=""/>
        <dsp:cNvSpPr/>
      </dsp:nvSpPr>
      <dsp:spPr>
        <a:xfrm>
          <a:off x="1152216" y="1179975"/>
          <a:ext cx="527605" cy="527605"/>
        </a:xfrm>
        <a:prstGeom prst="ellipse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24417-8F1A-4650-B7D9-27AE49B05985}">
      <dsp:nvSpPr>
        <dsp:cNvPr id="0" name=""/>
        <dsp:cNvSpPr/>
      </dsp:nvSpPr>
      <dsp:spPr>
        <a:xfrm>
          <a:off x="31935" y="2271531"/>
          <a:ext cx="205179" cy="205179"/>
        </a:xfrm>
        <a:prstGeom prst="ellipse">
          <a:avLst/>
        </a:prstGeom>
        <a:solidFill>
          <a:schemeClr val="accent2">
            <a:hueOff val="-4863573"/>
            <a:satOff val="-4389"/>
            <a:lumOff val="-9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39117-AC13-4DFC-97C4-19E8D9502B7D}">
      <dsp:nvSpPr>
        <dsp:cNvPr id="0" name=""/>
        <dsp:cNvSpPr/>
      </dsp:nvSpPr>
      <dsp:spPr>
        <a:xfrm>
          <a:off x="204285" y="2530058"/>
          <a:ext cx="322425" cy="322425"/>
        </a:xfrm>
        <a:prstGeom prst="ellipse">
          <a:avLst/>
        </a:prstGeom>
        <a:solidFill>
          <a:schemeClr val="accent2">
            <a:hueOff val="-5349930"/>
            <a:satOff val="-4828"/>
            <a:lumOff val="-10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F0592-BBFC-425E-8256-6D5554D8DB66}">
      <dsp:nvSpPr>
        <dsp:cNvPr id="0" name=""/>
        <dsp:cNvSpPr/>
      </dsp:nvSpPr>
      <dsp:spPr>
        <a:xfrm>
          <a:off x="635163" y="2759859"/>
          <a:ext cx="468982" cy="468982"/>
        </a:xfrm>
        <a:prstGeom prst="ellipse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AB07D-A9DD-431C-9A09-7AEEC364DC23}">
      <dsp:nvSpPr>
        <dsp:cNvPr id="0" name=""/>
        <dsp:cNvSpPr/>
      </dsp:nvSpPr>
      <dsp:spPr>
        <a:xfrm>
          <a:off x="1238391" y="3133286"/>
          <a:ext cx="205179" cy="205179"/>
        </a:xfrm>
        <a:prstGeom prst="ellipse">
          <a:avLst/>
        </a:prstGeom>
        <a:solidFill>
          <a:schemeClr val="accent2">
            <a:hueOff val="-6322644"/>
            <a:satOff val="-5706"/>
            <a:lumOff val="-127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80403-BB10-4B01-B70B-2D1C02B6E0B9}">
      <dsp:nvSpPr>
        <dsp:cNvPr id="0" name=""/>
        <dsp:cNvSpPr/>
      </dsp:nvSpPr>
      <dsp:spPr>
        <a:xfrm>
          <a:off x="1353292" y="2759859"/>
          <a:ext cx="322425" cy="322425"/>
        </a:xfrm>
        <a:prstGeom prst="ellipse">
          <a:avLst/>
        </a:prstGeom>
        <a:solidFill>
          <a:schemeClr val="accent2">
            <a:hueOff val="-6809002"/>
            <a:satOff val="-6144"/>
            <a:lumOff val="-13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5A08-38BD-4224-AF48-031F5D4C7969}">
      <dsp:nvSpPr>
        <dsp:cNvPr id="0" name=""/>
        <dsp:cNvSpPr/>
      </dsp:nvSpPr>
      <dsp:spPr>
        <a:xfrm>
          <a:off x="1640544" y="3162011"/>
          <a:ext cx="205179" cy="205179"/>
        </a:xfrm>
        <a:prstGeom prst="ellipse">
          <a:avLst/>
        </a:prstGeom>
        <a:solidFill>
          <a:schemeClr val="accent2">
            <a:hueOff val="-7295359"/>
            <a:satOff val="-6583"/>
            <a:lumOff val="-14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48A9C-CAD7-4EEE-A34E-50B75921E852}">
      <dsp:nvSpPr>
        <dsp:cNvPr id="0" name=""/>
        <dsp:cNvSpPr/>
      </dsp:nvSpPr>
      <dsp:spPr>
        <a:xfrm>
          <a:off x="1899070" y="2702409"/>
          <a:ext cx="468982" cy="468982"/>
        </a:xfrm>
        <a:prstGeom prst="ellipse">
          <a:avLst/>
        </a:prstGeom>
        <a:solidFill>
          <a:schemeClr val="accent2">
            <a:hueOff val="-7781716"/>
            <a:satOff val="-7022"/>
            <a:lumOff val="-15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ECFE-561E-4194-B977-4F37C40598EA}">
      <dsp:nvSpPr>
        <dsp:cNvPr id="0" name=""/>
        <dsp:cNvSpPr/>
      </dsp:nvSpPr>
      <dsp:spPr>
        <a:xfrm>
          <a:off x="2531024" y="2587508"/>
          <a:ext cx="322425" cy="322425"/>
        </a:xfrm>
        <a:prstGeom prst="ellipse">
          <a:avLst/>
        </a:prstGeom>
        <a:solidFill>
          <a:schemeClr val="accent2">
            <a:hueOff val="-8268073"/>
            <a:satOff val="-7461"/>
            <a:lumOff val="-16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99DA2-DE0C-4289-9899-D09BD1A78A0D}">
      <dsp:nvSpPr>
        <dsp:cNvPr id="0" name=""/>
        <dsp:cNvSpPr/>
      </dsp:nvSpPr>
      <dsp:spPr>
        <a:xfrm>
          <a:off x="2853449" y="1236948"/>
          <a:ext cx="946917" cy="1807768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5D87B-A25C-4B8A-BD04-8CE0D3BA3D58}">
      <dsp:nvSpPr>
        <dsp:cNvPr id="0" name=""/>
        <dsp:cNvSpPr/>
      </dsp:nvSpPr>
      <dsp:spPr>
        <a:xfrm>
          <a:off x="3628200" y="1236948"/>
          <a:ext cx="946917" cy="1807768"/>
        </a:xfrm>
        <a:prstGeom prst="chevron">
          <a:avLst>
            <a:gd name="adj" fmla="val 6231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B791B-E734-44B7-9A42-EB11AFFF8409}">
      <dsp:nvSpPr>
        <dsp:cNvPr id="0" name=""/>
        <dsp:cNvSpPr/>
      </dsp:nvSpPr>
      <dsp:spPr>
        <a:xfrm>
          <a:off x="4678417" y="1087550"/>
          <a:ext cx="2195126" cy="2195126"/>
        </a:xfrm>
        <a:prstGeom prst="ellipse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.</a:t>
          </a:r>
        </a:p>
      </dsp:txBody>
      <dsp:txXfrm>
        <a:off x="4999886" y="1409019"/>
        <a:ext cx="1552188" cy="1552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45735-F5E8-48EF-BA86-B424B45BC2CC}">
      <dsp:nvSpPr>
        <dsp:cNvPr id="0" name=""/>
        <dsp:cNvSpPr/>
      </dsp:nvSpPr>
      <dsp:spPr>
        <a:xfrm>
          <a:off x="0" y="59631"/>
          <a:ext cx="3397877" cy="2038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Психолого</a:t>
          </a:r>
          <a:r>
            <a:rPr lang="ru-RU" sz="2900" kern="1200" dirty="0"/>
            <a:t> - социально-педагогическая служба</a:t>
          </a:r>
        </a:p>
      </dsp:txBody>
      <dsp:txXfrm>
        <a:off x="0" y="59631"/>
        <a:ext cx="3397877" cy="2038726"/>
      </dsp:txXfrm>
    </dsp:sp>
    <dsp:sp modelId="{81369572-B3CE-4190-ADD9-C0852B225840}">
      <dsp:nvSpPr>
        <dsp:cNvPr id="0" name=""/>
        <dsp:cNvSpPr/>
      </dsp:nvSpPr>
      <dsp:spPr>
        <a:xfrm>
          <a:off x="3737665" y="59631"/>
          <a:ext cx="3397877" cy="2038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Логопедический пункт</a:t>
          </a:r>
        </a:p>
      </dsp:txBody>
      <dsp:txXfrm>
        <a:off x="3737665" y="59631"/>
        <a:ext cx="3397877" cy="2038726"/>
      </dsp:txXfrm>
    </dsp:sp>
    <dsp:sp modelId="{ECCFC271-8CB9-4C0C-B721-ED75CEB8FF47}">
      <dsp:nvSpPr>
        <dsp:cNvPr id="0" name=""/>
        <dsp:cNvSpPr/>
      </dsp:nvSpPr>
      <dsp:spPr>
        <a:xfrm>
          <a:off x="7475330" y="59631"/>
          <a:ext cx="3397877" cy="2038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Психолого-педагогический консилиум</a:t>
          </a:r>
        </a:p>
      </dsp:txBody>
      <dsp:txXfrm>
        <a:off x="7475330" y="59631"/>
        <a:ext cx="3397877" cy="2038726"/>
      </dsp:txXfrm>
    </dsp:sp>
    <dsp:sp modelId="{B870B48C-6B5F-4422-8D9B-4E613F190778}">
      <dsp:nvSpPr>
        <dsp:cNvPr id="0" name=""/>
        <dsp:cNvSpPr/>
      </dsp:nvSpPr>
      <dsp:spPr>
        <a:xfrm>
          <a:off x="1868832" y="2438145"/>
          <a:ext cx="3397877" cy="2038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Служба медиации</a:t>
          </a:r>
        </a:p>
      </dsp:txBody>
      <dsp:txXfrm>
        <a:off x="1868832" y="2438145"/>
        <a:ext cx="3397877" cy="2038726"/>
      </dsp:txXfrm>
    </dsp:sp>
    <dsp:sp modelId="{F33FC1F2-AA0C-47E4-8CC1-E0423353A375}">
      <dsp:nvSpPr>
        <dsp:cNvPr id="0" name=""/>
        <dsp:cNvSpPr/>
      </dsp:nvSpPr>
      <dsp:spPr>
        <a:xfrm>
          <a:off x="5832660" y="2448278"/>
          <a:ext cx="3397877" cy="2038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Родительский клуб</a:t>
          </a:r>
        </a:p>
      </dsp:txBody>
      <dsp:txXfrm>
        <a:off x="5832660" y="2448278"/>
        <a:ext cx="3397877" cy="2038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BA099-07C1-484B-B616-847A19D4C4A3}">
      <dsp:nvSpPr>
        <dsp:cNvPr id="0" name=""/>
        <dsp:cNvSpPr/>
      </dsp:nvSpPr>
      <dsp:spPr>
        <a:xfrm>
          <a:off x="0" y="661416"/>
          <a:ext cx="49103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D2A4A-DC63-43EB-B8B6-0018219A4AB9}">
      <dsp:nvSpPr>
        <dsp:cNvPr id="0" name=""/>
        <dsp:cNvSpPr/>
      </dsp:nvSpPr>
      <dsp:spPr>
        <a:xfrm>
          <a:off x="229816" y="361614"/>
          <a:ext cx="3437235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9" tIns="0" rIns="1299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Кабинеты логопедов</a:t>
          </a:r>
        </a:p>
      </dsp:txBody>
      <dsp:txXfrm>
        <a:off x="257196" y="388994"/>
        <a:ext cx="3382475" cy="506120"/>
      </dsp:txXfrm>
    </dsp:sp>
    <dsp:sp modelId="{E9467DCA-FDC4-4359-A60B-067353E3CBAD}">
      <dsp:nvSpPr>
        <dsp:cNvPr id="0" name=""/>
        <dsp:cNvSpPr/>
      </dsp:nvSpPr>
      <dsp:spPr>
        <a:xfrm>
          <a:off x="0" y="1523256"/>
          <a:ext cx="49103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E6B70-5B61-457E-B838-21B119BE9AE2}">
      <dsp:nvSpPr>
        <dsp:cNvPr id="0" name=""/>
        <dsp:cNvSpPr/>
      </dsp:nvSpPr>
      <dsp:spPr>
        <a:xfrm>
          <a:off x="245516" y="1242816"/>
          <a:ext cx="3437235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9" tIns="0" rIns="1299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Кабинеты психологов</a:t>
          </a:r>
        </a:p>
      </dsp:txBody>
      <dsp:txXfrm>
        <a:off x="272896" y="1270196"/>
        <a:ext cx="3382475" cy="506120"/>
      </dsp:txXfrm>
    </dsp:sp>
    <dsp:sp modelId="{0351FF2C-6D72-4B38-826D-D5EEB3E3BCF6}">
      <dsp:nvSpPr>
        <dsp:cNvPr id="0" name=""/>
        <dsp:cNvSpPr/>
      </dsp:nvSpPr>
      <dsp:spPr>
        <a:xfrm>
          <a:off x="0" y="2385096"/>
          <a:ext cx="49103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35FBE-461E-4D0E-8E13-FF9D99762F9F}">
      <dsp:nvSpPr>
        <dsp:cNvPr id="0" name=""/>
        <dsp:cNvSpPr/>
      </dsp:nvSpPr>
      <dsp:spPr>
        <a:xfrm>
          <a:off x="245516" y="2104656"/>
          <a:ext cx="3437235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9" tIns="0" rIns="1299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Кабинеты дефектологов</a:t>
          </a:r>
        </a:p>
      </dsp:txBody>
      <dsp:txXfrm>
        <a:off x="272896" y="2132036"/>
        <a:ext cx="3382475" cy="506120"/>
      </dsp:txXfrm>
    </dsp:sp>
    <dsp:sp modelId="{B905507A-E409-4087-9D7B-4E6E97FE5419}">
      <dsp:nvSpPr>
        <dsp:cNvPr id="0" name=""/>
        <dsp:cNvSpPr/>
      </dsp:nvSpPr>
      <dsp:spPr>
        <a:xfrm>
          <a:off x="0" y="3246936"/>
          <a:ext cx="49103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85A64-26EC-4BC9-94BC-4427A6BDFCDA}">
      <dsp:nvSpPr>
        <dsp:cNvPr id="0" name=""/>
        <dsp:cNvSpPr/>
      </dsp:nvSpPr>
      <dsp:spPr>
        <a:xfrm>
          <a:off x="245516" y="2966496"/>
          <a:ext cx="3437235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9" tIns="0" rIns="1299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Ресурсные кабинеты</a:t>
          </a:r>
        </a:p>
      </dsp:txBody>
      <dsp:txXfrm>
        <a:off x="272896" y="2993876"/>
        <a:ext cx="3382475" cy="506120"/>
      </dsp:txXfrm>
    </dsp:sp>
    <dsp:sp modelId="{24494C45-72F3-416B-BBC1-C0BA038F574A}">
      <dsp:nvSpPr>
        <dsp:cNvPr id="0" name=""/>
        <dsp:cNvSpPr/>
      </dsp:nvSpPr>
      <dsp:spPr>
        <a:xfrm>
          <a:off x="0" y="4108776"/>
          <a:ext cx="491033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C6614-D4A9-47FE-8780-93E0D6E1674F}">
      <dsp:nvSpPr>
        <dsp:cNvPr id="0" name=""/>
        <dsp:cNvSpPr/>
      </dsp:nvSpPr>
      <dsp:spPr>
        <a:xfrm>
          <a:off x="245516" y="3828336"/>
          <a:ext cx="3437235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919" tIns="0" rIns="12991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Сенсорный кабинет</a:t>
          </a:r>
        </a:p>
      </dsp:txBody>
      <dsp:txXfrm>
        <a:off x="272896" y="3855716"/>
        <a:ext cx="3382475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9F70A-888E-44BD-8A26-A9FA9B55D826}">
      <dsp:nvSpPr>
        <dsp:cNvPr id="0" name=""/>
        <dsp:cNvSpPr/>
      </dsp:nvSpPr>
      <dsp:spPr>
        <a:xfrm>
          <a:off x="0" y="1093532"/>
          <a:ext cx="59184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9E435-8343-4AD9-AD9B-50556DF3B00C}">
      <dsp:nvSpPr>
        <dsp:cNvPr id="0" name=""/>
        <dsp:cNvSpPr/>
      </dsp:nvSpPr>
      <dsp:spPr>
        <a:xfrm>
          <a:off x="295922" y="515539"/>
          <a:ext cx="4338251" cy="843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92" tIns="0" rIns="1565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Педагог –психолог – 7 ставок</a:t>
          </a:r>
        </a:p>
      </dsp:txBody>
      <dsp:txXfrm>
        <a:off x="337107" y="556724"/>
        <a:ext cx="4255881" cy="761302"/>
      </dsp:txXfrm>
    </dsp:sp>
    <dsp:sp modelId="{216DDEBC-9C09-4169-AD2C-E4F06D53F2DA}">
      <dsp:nvSpPr>
        <dsp:cNvPr id="0" name=""/>
        <dsp:cNvSpPr/>
      </dsp:nvSpPr>
      <dsp:spPr>
        <a:xfrm>
          <a:off x="0" y="1910012"/>
          <a:ext cx="59184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C8A44-E778-4CAD-9536-333F31637452}">
      <dsp:nvSpPr>
        <dsp:cNvPr id="0" name=""/>
        <dsp:cNvSpPr/>
      </dsp:nvSpPr>
      <dsp:spPr>
        <a:xfrm>
          <a:off x="321581" y="1662733"/>
          <a:ext cx="4142913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92" tIns="0" rIns="1565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Логопед -  6 ставок</a:t>
          </a:r>
        </a:p>
      </dsp:txBody>
      <dsp:txXfrm>
        <a:off x="347520" y="1688672"/>
        <a:ext cx="4091035" cy="479482"/>
      </dsp:txXfrm>
    </dsp:sp>
    <dsp:sp modelId="{9033DE0D-2F72-46FA-8C96-A66091905118}">
      <dsp:nvSpPr>
        <dsp:cNvPr id="0" name=""/>
        <dsp:cNvSpPr/>
      </dsp:nvSpPr>
      <dsp:spPr>
        <a:xfrm>
          <a:off x="0" y="2726492"/>
          <a:ext cx="59184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27310-B55C-4693-BF64-3E280AFF01F4}">
      <dsp:nvSpPr>
        <dsp:cNvPr id="0" name=""/>
        <dsp:cNvSpPr/>
      </dsp:nvSpPr>
      <dsp:spPr>
        <a:xfrm>
          <a:off x="266075" y="2438016"/>
          <a:ext cx="4142913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92" tIns="0" rIns="1565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Дефектолог – 7 ставок</a:t>
          </a:r>
        </a:p>
      </dsp:txBody>
      <dsp:txXfrm>
        <a:off x="292014" y="2463955"/>
        <a:ext cx="4091035" cy="479482"/>
      </dsp:txXfrm>
    </dsp:sp>
    <dsp:sp modelId="{5D7DB73B-961A-4F3C-B130-AABD0EADB104}">
      <dsp:nvSpPr>
        <dsp:cNvPr id="0" name=""/>
        <dsp:cNvSpPr/>
      </dsp:nvSpPr>
      <dsp:spPr>
        <a:xfrm>
          <a:off x="0" y="3542972"/>
          <a:ext cx="59184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862A5-3CDA-46F2-ACF1-A5C02C0A739A}">
      <dsp:nvSpPr>
        <dsp:cNvPr id="0" name=""/>
        <dsp:cNvSpPr/>
      </dsp:nvSpPr>
      <dsp:spPr>
        <a:xfrm>
          <a:off x="295922" y="3277292"/>
          <a:ext cx="4142913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92" tIns="0" rIns="1565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Тьютор</a:t>
          </a:r>
          <a:r>
            <a:rPr lang="ru-RU" sz="1800" kern="1200" dirty="0"/>
            <a:t> – 14 ставок</a:t>
          </a:r>
        </a:p>
      </dsp:txBody>
      <dsp:txXfrm>
        <a:off x="321861" y="3303231"/>
        <a:ext cx="4091035" cy="479482"/>
      </dsp:txXfrm>
    </dsp:sp>
    <dsp:sp modelId="{D1288513-1E88-4A62-A228-570708217746}">
      <dsp:nvSpPr>
        <dsp:cNvPr id="0" name=""/>
        <dsp:cNvSpPr/>
      </dsp:nvSpPr>
      <dsp:spPr>
        <a:xfrm>
          <a:off x="0" y="4359452"/>
          <a:ext cx="591844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4DEA8-1DA1-424E-8261-CD33C46A6B2F}">
      <dsp:nvSpPr>
        <dsp:cNvPr id="0" name=""/>
        <dsp:cNvSpPr/>
      </dsp:nvSpPr>
      <dsp:spPr>
        <a:xfrm>
          <a:off x="252608" y="4078272"/>
          <a:ext cx="4142913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92" tIns="0" rIns="1565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Социальный педагог – 1 ставка</a:t>
          </a:r>
        </a:p>
      </dsp:txBody>
      <dsp:txXfrm>
        <a:off x="278547" y="4104211"/>
        <a:ext cx="4091035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3B00C-1087-4C50-A4DE-6ACA8FC0DBD0}">
      <dsp:nvSpPr>
        <dsp:cNvPr id="0" name=""/>
        <dsp:cNvSpPr/>
      </dsp:nvSpPr>
      <dsp:spPr>
        <a:xfrm>
          <a:off x="0" y="950733"/>
          <a:ext cx="4680520" cy="285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Психолого-социально-педагогическая служба</a:t>
          </a:r>
        </a:p>
      </dsp:txBody>
      <dsp:txXfrm>
        <a:off x="139360" y="1090093"/>
        <a:ext cx="4401800" cy="2576080"/>
      </dsp:txXfrm>
    </dsp:sp>
    <dsp:sp modelId="{7FB3EBD8-C183-4899-854A-D53E64F70A61}">
      <dsp:nvSpPr>
        <dsp:cNvPr id="0" name=""/>
        <dsp:cNvSpPr/>
      </dsp:nvSpPr>
      <dsp:spPr>
        <a:xfrm>
          <a:off x="0" y="3805533"/>
          <a:ext cx="468052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3100" kern="1200" dirty="0"/>
        </a:p>
      </dsp:txBody>
      <dsp:txXfrm>
        <a:off x="0" y="3805533"/>
        <a:ext cx="4680520" cy="662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3F2A-DF5F-41C5-8CC0-68873F1CA3C4}">
      <dsp:nvSpPr>
        <dsp:cNvPr id="0" name=""/>
        <dsp:cNvSpPr/>
      </dsp:nvSpPr>
      <dsp:spPr>
        <a:xfrm>
          <a:off x="0" y="855836"/>
          <a:ext cx="606246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FB7A8-5255-4B17-8278-D37347C4815B}">
      <dsp:nvSpPr>
        <dsp:cNvPr id="0" name=""/>
        <dsp:cNvSpPr/>
      </dsp:nvSpPr>
      <dsp:spPr>
        <a:xfrm>
          <a:off x="302827" y="38374"/>
          <a:ext cx="5116876" cy="9945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403" tIns="0" rIns="1604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Проект «Наставничество «Дети в поддержку детей»</a:t>
          </a:r>
        </a:p>
      </dsp:txBody>
      <dsp:txXfrm>
        <a:off x="351378" y="86925"/>
        <a:ext cx="5019774" cy="897479"/>
      </dsp:txXfrm>
    </dsp:sp>
    <dsp:sp modelId="{AA9AE6E6-2E9C-4A43-B3C0-634C8A4C0EB2}">
      <dsp:nvSpPr>
        <dsp:cNvPr id="0" name=""/>
        <dsp:cNvSpPr/>
      </dsp:nvSpPr>
      <dsp:spPr>
        <a:xfrm>
          <a:off x="0" y="1645814"/>
          <a:ext cx="606246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B555C-891E-4809-92C4-405F9CC73AAD}">
      <dsp:nvSpPr>
        <dsp:cNvPr id="0" name=""/>
        <dsp:cNvSpPr/>
      </dsp:nvSpPr>
      <dsp:spPr>
        <a:xfrm>
          <a:off x="303123" y="1223036"/>
          <a:ext cx="5115767" cy="599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403" tIns="0" rIns="1604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Проект «Голос ребенка»  - Грант благотворительного фонда Тимченко</a:t>
          </a:r>
        </a:p>
      </dsp:txBody>
      <dsp:txXfrm>
        <a:off x="332408" y="1252321"/>
        <a:ext cx="5057197" cy="541328"/>
      </dsp:txXfrm>
    </dsp:sp>
    <dsp:sp modelId="{D01E8AFA-20EF-43BC-A220-BA869ACE9A6B}">
      <dsp:nvSpPr>
        <dsp:cNvPr id="0" name=""/>
        <dsp:cNvSpPr/>
      </dsp:nvSpPr>
      <dsp:spPr>
        <a:xfrm>
          <a:off x="0" y="2190134"/>
          <a:ext cx="606246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D0BCD-D78D-48F6-9295-E842566B4FB1}">
      <dsp:nvSpPr>
        <dsp:cNvPr id="0" name=""/>
        <dsp:cNvSpPr/>
      </dsp:nvSpPr>
      <dsp:spPr>
        <a:xfrm>
          <a:off x="303123" y="2013014"/>
          <a:ext cx="4826685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403" tIns="0" rIns="1604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Проект «Мы вместе – развивающие перемены»</a:t>
          </a:r>
        </a:p>
      </dsp:txBody>
      <dsp:txXfrm>
        <a:off x="320416" y="2030307"/>
        <a:ext cx="4792099" cy="319654"/>
      </dsp:txXfrm>
    </dsp:sp>
    <dsp:sp modelId="{7FCFAF39-6724-4087-8526-642129361D37}">
      <dsp:nvSpPr>
        <dsp:cNvPr id="0" name=""/>
        <dsp:cNvSpPr/>
      </dsp:nvSpPr>
      <dsp:spPr>
        <a:xfrm>
          <a:off x="0" y="2772850"/>
          <a:ext cx="606246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E6115-4626-4A48-ACF6-2689A8D4D2E2}">
      <dsp:nvSpPr>
        <dsp:cNvPr id="0" name=""/>
        <dsp:cNvSpPr/>
      </dsp:nvSpPr>
      <dsp:spPr>
        <a:xfrm>
          <a:off x="303123" y="2557334"/>
          <a:ext cx="4968086" cy="3926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403" tIns="0" rIns="1604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Уроки толерантности</a:t>
          </a:r>
        </a:p>
      </dsp:txBody>
      <dsp:txXfrm>
        <a:off x="322290" y="2576501"/>
        <a:ext cx="4929752" cy="354302"/>
      </dsp:txXfrm>
    </dsp:sp>
    <dsp:sp modelId="{199DF9A4-5B7A-4094-8E0D-74C00ED74C4C}">
      <dsp:nvSpPr>
        <dsp:cNvPr id="0" name=""/>
        <dsp:cNvSpPr/>
      </dsp:nvSpPr>
      <dsp:spPr>
        <a:xfrm>
          <a:off x="0" y="3712254"/>
          <a:ext cx="606246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D2136-3838-4712-8DE5-9B5FD964D08B}">
      <dsp:nvSpPr>
        <dsp:cNvPr id="0" name=""/>
        <dsp:cNvSpPr/>
      </dsp:nvSpPr>
      <dsp:spPr>
        <a:xfrm>
          <a:off x="303123" y="3140050"/>
          <a:ext cx="4390345" cy="74932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403" tIns="0" rIns="1604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Неделя психологии</a:t>
          </a:r>
        </a:p>
      </dsp:txBody>
      <dsp:txXfrm>
        <a:off x="339702" y="3176629"/>
        <a:ext cx="4317187" cy="676165"/>
      </dsp:txXfrm>
    </dsp:sp>
    <dsp:sp modelId="{C0E5CA42-2BF7-45B0-8EE8-192485DDC01D}">
      <dsp:nvSpPr>
        <dsp:cNvPr id="0" name=""/>
        <dsp:cNvSpPr/>
      </dsp:nvSpPr>
      <dsp:spPr>
        <a:xfrm>
          <a:off x="0" y="4699785"/>
          <a:ext cx="606246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56D69-0750-4CC9-BAB9-32D11921C0D6}">
      <dsp:nvSpPr>
        <dsp:cNvPr id="0" name=""/>
        <dsp:cNvSpPr/>
      </dsp:nvSpPr>
      <dsp:spPr>
        <a:xfrm>
          <a:off x="303123" y="4079454"/>
          <a:ext cx="4390303" cy="797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403" tIns="0" rIns="1604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Выставка художественный работ с использованием Арт-терапии</a:t>
          </a:r>
        </a:p>
      </dsp:txBody>
      <dsp:txXfrm>
        <a:off x="342051" y="4118382"/>
        <a:ext cx="4312447" cy="7195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37F0-EE9A-483D-BEA5-399ED970DCA1}">
      <dsp:nvSpPr>
        <dsp:cNvPr id="0" name=""/>
        <dsp:cNvSpPr/>
      </dsp:nvSpPr>
      <dsp:spPr>
        <a:xfrm>
          <a:off x="-5989374" y="-939159"/>
          <a:ext cx="7307156" cy="7307156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3C5CD-AD49-4AA4-B4F9-7C45B46B2BF4}">
      <dsp:nvSpPr>
        <dsp:cNvPr id="0" name=""/>
        <dsp:cNvSpPr/>
      </dsp:nvSpPr>
      <dsp:spPr>
        <a:xfrm>
          <a:off x="900810" y="452406"/>
          <a:ext cx="10476815" cy="12667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Подготовка и обучение </a:t>
          </a:r>
          <a:r>
            <a:rPr lang="ru-RU" sz="1400" kern="1200" dirty="0" err="1"/>
            <a:t>тьюторов</a:t>
          </a:r>
          <a:endParaRPr lang="ru-RU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</a:t>
          </a:r>
          <a:r>
            <a:rPr lang="ru-RU" sz="1400" kern="1200" dirty="0" err="1"/>
            <a:t>софинансирование</a:t>
          </a:r>
          <a:r>
            <a:rPr lang="ru-RU" sz="1400" kern="1200" dirty="0"/>
            <a:t> оплаты </a:t>
          </a:r>
          <a:r>
            <a:rPr lang="ru-RU" sz="1400" kern="1200" dirty="0" err="1"/>
            <a:t>тьюторов</a:t>
          </a:r>
          <a:r>
            <a:rPr lang="ru-RU" sz="1400" kern="1200" dirty="0"/>
            <a:t>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методическое сопровождение по работе с детьми с РАС, интеллектуальными нарушениями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совместная деятельность в рамках Грантов «Включи ребенка», «Включи </a:t>
          </a:r>
          <a:r>
            <a:rPr lang="ru-RU" sz="1400" kern="1200" dirty="0" err="1"/>
            <a:t>тьютора</a:t>
          </a:r>
          <a:r>
            <a:rPr lang="ru-RU" sz="1400" kern="1200" dirty="0"/>
            <a:t>», «Включи родителя»</a:t>
          </a:r>
        </a:p>
      </dsp:txBody>
      <dsp:txXfrm>
        <a:off x="900810" y="452406"/>
        <a:ext cx="10476815" cy="1266721"/>
      </dsp:txXfrm>
    </dsp:sp>
    <dsp:sp modelId="{3DCA2FB3-63A0-41A8-A5CF-B11701FA031C}">
      <dsp:nvSpPr>
        <dsp:cNvPr id="0" name=""/>
        <dsp:cNvSpPr/>
      </dsp:nvSpPr>
      <dsp:spPr>
        <a:xfrm>
          <a:off x="70924" y="286520"/>
          <a:ext cx="1659771" cy="159849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B56B4-FFA8-4DA8-AFA4-7EE13A5D5FB4}">
      <dsp:nvSpPr>
        <dsp:cNvPr id="0" name=""/>
        <dsp:cNvSpPr/>
      </dsp:nvSpPr>
      <dsp:spPr>
        <a:xfrm>
          <a:off x="1295486" y="2171534"/>
          <a:ext cx="10082139" cy="1085767"/>
        </a:xfrm>
        <a:prstGeom prst="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</a:t>
          </a:r>
          <a:r>
            <a:rPr lang="en-US" sz="1400" kern="1200" dirty="0"/>
            <a:t> - </a:t>
          </a:r>
          <a:r>
            <a:rPr lang="ru-RU" sz="1400" kern="1200" dirty="0"/>
            <a:t>научно-методическая поддержка по работе с детьми с ОВЗ;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</a:t>
          </a:r>
          <a:r>
            <a:rPr lang="en-US" sz="1400" kern="1200" dirty="0"/>
            <a:t>  - </a:t>
          </a:r>
          <a:r>
            <a:rPr lang="ru-RU" sz="1400" kern="1200" dirty="0"/>
            <a:t>научно-методическая поддержка специалистов (дефектологов, логопедов)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поддержка в работе с родителями (участие в работе Родительского клуба)</a:t>
          </a:r>
        </a:p>
      </dsp:txBody>
      <dsp:txXfrm>
        <a:off x="1295486" y="2171534"/>
        <a:ext cx="10082139" cy="1085767"/>
      </dsp:txXfrm>
    </dsp:sp>
    <dsp:sp modelId="{C62F31BC-7FBF-4C4B-A2D3-E552EBCDCE92}">
      <dsp:nvSpPr>
        <dsp:cNvPr id="0" name=""/>
        <dsp:cNvSpPr/>
      </dsp:nvSpPr>
      <dsp:spPr>
        <a:xfrm>
          <a:off x="364251" y="1872209"/>
          <a:ext cx="1862471" cy="1684418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accent2">
              <a:hueOff val="-4377215"/>
              <a:satOff val="-3950"/>
              <a:lumOff val="-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4C305-6AB5-4063-9944-8A8373BACEA7}">
      <dsp:nvSpPr>
        <dsp:cNvPr id="0" name=""/>
        <dsp:cNvSpPr/>
      </dsp:nvSpPr>
      <dsp:spPr>
        <a:xfrm>
          <a:off x="900810" y="3844658"/>
          <a:ext cx="10476815" cy="1163421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8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- сопровождение обучающихся с ОВЗ (консультирование, работа консилиума, проведение совместных семинаров в раках работы Консультационного центра)</a:t>
          </a:r>
        </a:p>
      </dsp:txBody>
      <dsp:txXfrm>
        <a:off x="900810" y="3844658"/>
        <a:ext cx="10476815" cy="1163421"/>
      </dsp:txXfrm>
    </dsp:sp>
    <dsp:sp modelId="{724DB025-DC22-468B-935F-387CDC403E6B}">
      <dsp:nvSpPr>
        <dsp:cNvPr id="0" name=""/>
        <dsp:cNvSpPr/>
      </dsp:nvSpPr>
      <dsp:spPr>
        <a:xfrm>
          <a:off x="-72369" y="3725790"/>
          <a:ext cx="1946360" cy="159546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C92A5-D969-434F-BB70-D95AA6EAA4A7}">
      <dsp:nvSpPr>
        <dsp:cNvPr id="0" name=""/>
        <dsp:cNvSpPr/>
      </dsp:nvSpPr>
      <dsp:spPr>
        <a:xfrm>
          <a:off x="186676" y="1666057"/>
          <a:ext cx="2721976" cy="89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Секция адаптивного Самбо для детей с нарушениями двигательной активности</a:t>
          </a:r>
          <a:endParaRPr lang="ru-RU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676" y="1666057"/>
        <a:ext cx="2721976" cy="897015"/>
      </dsp:txXfrm>
    </dsp:sp>
    <dsp:sp modelId="{15461F4F-AC36-48BA-B86A-9C20019FB3EE}">
      <dsp:nvSpPr>
        <dsp:cNvPr id="0" name=""/>
        <dsp:cNvSpPr/>
      </dsp:nvSpPr>
      <dsp:spPr>
        <a:xfrm>
          <a:off x="183583" y="1393240"/>
          <a:ext cx="216520" cy="216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529B1-B81F-41FF-93AC-8A567540E7E6}">
      <dsp:nvSpPr>
        <dsp:cNvPr id="0" name=""/>
        <dsp:cNvSpPr/>
      </dsp:nvSpPr>
      <dsp:spPr>
        <a:xfrm>
          <a:off x="335148" y="1090111"/>
          <a:ext cx="216520" cy="216520"/>
        </a:xfrm>
        <a:prstGeom prst="ellipse">
          <a:avLst/>
        </a:prstGeom>
        <a:solidFill>
          <a:schemeClr val="accent3">
            <a:hueOff val="-278112"/>
            <a:satOff val="-515"/>
            <a:lumOff val="2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5DB77-2D81-4775-8332-042949127A83}">
      <dsp:nvSpPr>
        <dsp:cNvPr id="0" name=""/>
        <dsp:cNvSpPr/>
      </dsp:nvSpPr>
      <dsp:spPr>
        <a:xfrm>
          <a:off x="698903" y="1150737"/>
          <a:ext cx="340247" cy="340247"/>
        </a:xfrm>
        <a:prstGeom prst="ellipse">
          <a:avLst/>
        </a:prstGeom>
        <a:solidFill>
          <a:schemeClr val="accent3">
            <a:hueOff val="-556224"/>
            <a:satOff val="-1029"/>
            <a:lumOff val="4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956AE-4DEF-4883-8425-5E277B1EE355}">
      <dsp:nvSpPr>
        <dsp:cNvPr id="0" name=""/>
        <dsp:cNvSpPr/>
      </dsp:nvSpPr>
      <dsp:spPr>
        <a:xfrm>
          <a:off x="1002032" y="817295"/>
          <a:ext cx="216520" cy="216520"/>
        </a:xfrm>
        <a:prstGeom prst="ellipse">
          <a:avLst/>
        </a:prstGeom>
        <a:solidFill>
          <a:schemeClr val="accent3">
            <a:hueOff val="-834335"/>
            <a:satOff val="-1544"/>
            <a:lumOff val="6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A699A-3802-4A3A-AE22-46861749A1D5}">
      <dsp:nvSpPr>
        <dsp:cNvPr id="0" name=""/>
        <dsp:cNvSpPr/>
      </dsp:nvSpPr>
      <dsp:spPr>
        <a:xfrm>
          <a:off x="1396100" y="696043"/>
          <a:ext cx="216520" cy="216520"/>
        </a:xfrm>
        <a:prstGeom prst="ellipse">
          <a:avLst/>
        </a:prstGeom>
        <a:solidFill>
          <a:schemeClr val="accent3">
            <a:hueOff val="-1112447"/>
            <a:satOff val="-2058"/>
            <a:lumOff val="82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80BDE-DE2A-4B69-96C4-B0982FCC4EC4}">
      <dsp:nvSpPr>
        <dsp:cNvPr id="0" name=""/>
        <dsp:cNvSpPr/>
      </dsp:nvSpPr>
      <dsp:spPr>
        <a:xfrm>
          <a:off x="1881107" y="908234"/>
          <a:ext cx="216520" cy="216520"/>
        </a:xfrm>
        <a:prstGeom prst="ellipse">
          <a:avLst/>
        </a:prstGeom>
        <a:solidFill>
          <a:schemeClr val="accent3">
            <a:hueOff val="-1390559"/>
            <a:satOff val="-2573"/>
            <a:lumOff val="10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3390-B7EC-4294-9C22-B9B72C974D42}">
      <dsp:nvSpPr>
        <dsp:cNvPr id="0" name=""/>
        <dsp:cNvSpPr/>
      </dsp:nvSpPr>
      <dsp:spPr>
        <a:xfrm>
          <a:off x="2184236" y="1059798"/>
          <a:ext cx="340247" cy="340247"/>
        </a:xfrm>
        <a:prstGeom prst="ellipse">
          <a:avLst/>
        </a:prstGeom>
        <a:solidFill>
          <a:schemeClr val="accent3">
            <a:hueOff val="-1668671"/>
            <a:satOff val="-3088"/>
            <a:lumOff val="12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B5DA6-C424-46F5-92F1-18587975E364}">
      <dsp:nvSpPr>
        <dsp:cNvPr id="0" name=""/>
        <dsp:cNvSpPr/>
      </dsp:nvSpPr>
      <dsp:spPr>
        <a:xfrm>
          <a:off x="2608617" y="1393240"/>
          <a:ext cx="216520" cy="216520"/>
        </a:xfrm>
        <a:prstGeom prst="ellipse">
          <a:avLst/>
        </a:prstGeom>
        <a:solidFill>
          <a:schemeClr val="accent3">
            <a:hueOff val="-1946783"/>
            <a:satOff val="-3602"/>
            <a:lumOff val="14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E3BAA-AE66-4369-A6C1-C5CDC8D17C39}">
      <dsp:nvSpPr>
        <dsp:cNvPr id="0" name=""/>
        <dsp:cNvSpPr/>
      </dsp:nvSpPr>
      <dsp:spPr>
        <a:xfrm>
          <a:off x="2835211" y="1673079"/>
          <a:ext cx="216520" cy="216520"/>
        </a:xfrm>
        <a:prstGeom prst="ellipse">
          <a:avLst/>
        </a:prstGeom>
        <a:solidFill>
          <a:schemeClr val="accent3">
            <a:hueOff val="-2224894"/>
            <a:satOff val="-4117"/>
            <a:lumOff val="16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0A19C-EDF5-4DBF-BF3D-8E4D75E35502}">
      <dsp:nvSpPr>
        <dsp:cNvPr id="0" name=""/>
        <dsp:cNvSpPr/>
      </dsp:nvSpPr>
      <dsp:spPr>
        <a:xfrm>
          <a:off x="1214223" y="1090111"/>
          <a:ext cx="556767" cy="556767"/>
        </a:xfrm>
        <a:prstGeom prst="ellipse">
          <a:avLst/>
        </a:prstGeom>
        <a:solidFill>
          <a:schemeClr val="accent3">
            <a:hueOff val="-2503006"/>
            <a:satOff val="-4631"/>
            <a:lumOff val="18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24417-8F1A-4650-B7D9-27AE49B05985}">
      <dsp:nvSpPr>
        <dsp:cNvPr id="0" name=""/>
        <dsp:cNvSpPr/>
      </dsp:nvSpPr>
      <dsp:spPr>
        <a:xfrm>
          <a:off x="32019" y="2242002"/>
          <a:ext cx="216520" cy="216520"/>
        </a:xfrm>
        <a:prstGeom prst="ellipse">
          <a:avLst/>
        </a:prstGeom>
        <a:solidFill>
          <a:schemeClr val="accent3">
            <a:hueOff val="-2781118"/>
            <a:satOff val="-5146"/>
            <a:lumOff val="20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39117-AC13-4DFC-97C4-19E8D9502B7D}">
      <dsp:nvSpPr>
        <dsp:cNvPr id="0" name=""/>
        <dsp:cNvSpPr/>
      </dsp:nvSpPr>
      <dsp:spPr>
        <a:xfrm>
          <a:off x="213896" y="2514819"/>
          <a:ext cx="340247" cy="340247"/>
        </a:xfrm>
        <a:prstGeom prst="ellipse">
          <a:avLst/>
        </a:prstGeom>
        <a:solidFill>
          <a:schemeClr val="accent3">
            <a:hueOff val="-3059230"/>
            <a:satOff val="-5661"/>
            <a:lumOff val="2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F0592-BBFC-425E-8256-6D5554D8DB66}">
      <dsp:nvSpPr>
        <dsp:cNvPr id="0" name=""/>
        <dsp:cNvSpPr/>
      </dsp:nvSpPr>
      <dsp:spPr>
        <a:xfrm>
          <a:off x="668590" y="2757322"/>
          <a:ext cx="494904" cy="494904"/>
        </a:xfrm>
        <a:prstGeom prst="ellipse">
          <a:avLst/>
        </a:prstGeom>
        <a:solidFill>
          <a:schemeClr val="accent3">
            <a:hueOff val="-3337342"/>
            <a:satOff val="-6175"/>
            <a:lumOff val="24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AB07D-A9DD-431C-9A09-7AEEC364DC23}">
      <dsp:nvSpPr>
        <dsp:cNvPr id="0" name=""/>
        <dsp:cNvSpPr/>
      </dsp:nvSpPr>
      <dsp:spPr>
        <a:xfrm>
          <a:off x="1305161" y="3151390"/>
          <a:ext cx="216520" cy="216520"/>
        </a:xfrm>
        <a:prstGeom prst="ellipse">
          <a:avLst/>
        </a:prstGeom>
        <a:solidFill>
          <a:schemeClr val="accent3">
            <a:hueOff val="-3615453"/>
            <a:satOff val="-6690"/>
            <a:lumOff val="26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80403-BB10-4B01-B70B-2D1C02B6E0B9}">
      <dsp:nvSpPr>
        <dsp:cNvPr id="0" name=""/>
        <dsp:cNvSpPr/>
      </dsp:nvSpPr>
      <dsp:spPr>
        <a:xfrm>
          <a:off x="1426413" y="2757322"/>
          <a:ext cx="340247" cy="340247"/>
        </a:xfrm>
        <a:prstGeom prst="ellipse">
          <a:avLst/>
        </a:prstGeom>
        <a:solidFill>
          <a:schemeClr val="accent3">
            <a:hueOff val="-3893565"/>
            <a:satOff val="-7205"/>
            <a:lumOff val="28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5A08-38BD-4224-AF48-031F5D4C7969}">
      <dsp:nvSpPr>
        <dsp:cNvPr id="0" name=""/>
        <dsp:cNvSpPr/>
      </dsp:nvSpPr>
      <dsp:spPr>
        <a:xfrm>
          <a:off x="1729542" y="3181703"/>
          <a:ext cx="216520" cy="216520"/>
        </a:xfrm>
        <a:prstGeom prst="ellipse">
          <a:avLst/>
        </a:prstGeom>
        <a:solidFill>
          <a:schemeClr val="accent3">
            <a:hueOff val="-4171677"/>
            <a:satOff val="-7719"/>
            <a:lumOff val="31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48A9C-CAD7-4EEE-A34E-50B75921E852}">
      <dsp:nvSpPr>
        <dsp:cNvPr id="0" name=""/>
        <dsp:cNvSpPr/>
      </dsp:nvSpPr>
      <dsp:spPr>
        <a:xfrm>
          <a:off x="2002359" y="2696696"/>
          <a:ext cx="494904" cy="494904"/>
        </a:xfrm>
        <a:prstGeom prst="ellipse">
          <a:avLst/>
        </a:prstGeom>
        <a:solidFill>
          <a:schemeClr val="accent3">
            <a:hueOff val="-4449789"/>
            <a:satOff val="-8234"/>
            <a:lumOff val="33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ECFE-561E-4194-B977-4F37C40598EA}">
      <dsp:nvSpPr>
        <dsp:cNvPr id="0" name=""/>
        <dsp:cNvSpPr/>
      </dsp:nvSpPr>
      <dsp:spPr>
        <a:xfrm>
          <a:off x="2669243" y="2575444"/>
          <a:ext cx="340247" cy="340247"/>
        </a:xfrm>
        <a:prstGeom prst="ellipse">
          <a:avLst/>
        </a:prstGeom>
        <a:solidFill>
          <a:schemeClr val="accent3">
            <a:hueOff val="-4727900"/>
            <a:satOff val="-8748"/>
            <a:lumOff val="35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99DA2-DE0C-4289-9899-D09BD1A78A0D}">
      <dsp:nvSpPr>
        <dsp:cNvPr id="0" name=""/>
        <dsp:cNvSpPr/>
      </dsp:nvSpPr>
      <dsp:spPr>
        <a:xfrm>
          <a:off x="3009490" y="1150233"/>
          <a:ext cx="999257" cy="1907691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5D87B-A25C-4B8A-BD04-8CE0D3BA3D58}">
      <dsp:nvSpPr>
        <dsp:cNvPr id="0" name=""/>
        <dsp:cNvSpPr/>
      </dsp:nvSpPr>
      <dsp:spPr>
        <a:xfrm>
          <a:off x="3827064" y="1150233"/>
          <a:ext cx="999257" cy="1907691"/>
        </a:xfrm>
        <a:prstGeom prst="chevron">
          <a:avLst>
            <a:gd name="adj" fmla="val 62310"/>
          </a:avLst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B791B-E734-44B7-9A42-EB11AFFF8409}">
      <dsp:nvSpPr>
        <dsp:cNvPr id="0" name=""/>
        <dsp:cNvSpPr/>
      </dsp:nvSpPr>
      <dsp:spPr>
        <a:xfrm>
          <a:off x="4935331" y="992577"/>
          <a:ext cx="2316460" cy="2316460"/>
        </a:xfrm>
        <a:prstGeom prst="ellipse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.</a:t>
          </a:r>
        </a:p>
      </dsp:txBody>
      <dsp:txXfrm>
        <a:off x="5274569" y="1331815"/>
        <a:ext cx="1637984" cy="1637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8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08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51584" y="260648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бюджетное  учреждение  гимназия № 6 г. Сочи имени Зорина Федора Михайловича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1584" y="2132856"/>
            <a:ext cx="7416824" cy="33123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Тема: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«Модель консультационного центра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целостная система поддержки субъектов образовательного процесса в работе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обучающимися с особыми возможностями здоровья в условиях массовой школы».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29815"/>
            <a:ext cx="1440160" cy="1704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91744" y="58052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Сочи, 2022г.</a:t>
            </a:r>
          </a:p>
        </p:txBody>
      </p:sp>
    </p:spTree>
    <p:extLst>
      <p:ext uri="{BB962C8B-B14F-4D97-AF65-F5344CB8AC3E}">
        <p14:creationId xmlns:p14="http://schemas.microsoft.com/office/powerpoint/2010/main" val="30468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95" y="188640"/>
            <a:ext cx="109728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Кадровые условия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834364"/>
              </p:ext>
            </p:extLst>
          </p:nvPr>
        </p:nvGraphicFramePr>
        <p:xfrm>
          <a:off x="5807968" y="1052736"/>
          <a:ext cx="59184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1286364"/>
              </p:ext>
            </p:extLst>
          </p:nvPr>
        </p:nvGraphicFramePr>
        <p:xfrm>
          <a:off x="576173" y="1268760"/>
          <a:ext cx="4680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83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5932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Комплекс мероприятий, способствующих созданию и развитию гуманной среды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71732"/>
              </p:ext>
            </p:extLst>
          </p:nvPr>
        </p:nvGraphicFramePr>
        <p:xfrm>
          <a:off x="609600" y="1484784"/>
          <a:ext cx="60624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7032104" y="1535424"/>
            <a:ext cx="276297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913" y="4221088"/>
            <a:ext cx="2762974" cy="24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726" y="155541"/>
            <a:ext cx="10972800" cy="86895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Модель сетевого партнерства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76067"/>
              </p:ext>
            </p:extLst>
          </p:nvPr>
        </p:nvGraphicFramePr>
        <p:xfrm>
          <a:off x="407368" y="1024499"/>
          <a:ext cx="11305256" cy="542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408" y="175740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АНО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«Включи»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408" y="322743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Сочинский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Государственный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университе</a:t>
            </a:r>
            <a:r>
              <a:rPr lang="ru-RU" dirty="0"/>
              <a:t>т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54" y="2792765"/>
            <a:ext cx="1021350" cy="968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656" y="1014145"/>
            <a:ext cx="857223" cy="1111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279" y="5015039"/>
            <a:ext cx="1751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ГБУ "Центр диагностики и консультирования" КК</a:t>
            </a:r>
            <a:endParaRPr lang="en-US" sz="1400" dirty="0">
              <a:solidFill>
                <a:srgbClr val="C00000"/>
              </a:solidFill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филиал г. Сочи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56" y="4475070"/>
            <a:ext cx="944874" cy="8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10972800" cy="86895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Разработанные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16" y="1052737"/>
            <a:ext cx="1097280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работу с обучающимися с ОВЗ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образовательные программы по различным нозологиям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внеурочной деятельности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коррекционных занятий специалистов (психологов, логопедов,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обучающимися различных нозологий.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Государственным бюджетным учреждением Сочинского филиала «Центра диагностики и консультирования» Краснодарского края разработаны методические рекомендации по организации обучения и сопровождения детей с ОВЗ в условиях инклюзивной практики в ОО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структура личного дела обучающегося с ОВЗ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работе с детьми с ОВЗ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работе с детьми с расстройством аутистического спектра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МЕТОДИЧЕСКИЕ РЕКОМЕНДАЦИИ ДЛЯ ПЕДАГОГОВ-ПСИХОЛОГОВ ОБРАЗОВАТЕЛЬНЫХ ОРГАНИЗАЦИЙ ПО ПРОФИЛАКТИКЕ БУЛЛИНГА С ПРИМЕНЕНИЕМ МЕДИАЦИИ И ВОССТАНОВИТЕЛЬНЫХ ТЕХНОЛОГИЙ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«Подготовка школьников-волонтеров для служб школьной медиации»</a:t>
            </a:r>
          </a:p>
        </p:txBody>
      </p:sp>
    </p:spTree>
    <p:extLst>
      <p:ext uri="{BB962C8B-B14F-4D97-AF65-F5344CB8AC3E}">
        <p14:creationId xmlns:p14="http://schemas.microsoft.com/office/powerpoint/2010/main" val="24826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16632"/>
            <a:ext cx="9793088" cy="5040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Апробация и диссеминация результатов деятельности площадки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556792"/>
            <a:ext cx="8784976" cy="50405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-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семинар – практикум для специалистов психологических служб города Сочи по теме «Работа с детьми ОВЗ в условиях массовой школы»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Городской семинар на тему: «Включение детей с ментальными особенностями развития в общеобразовательную среду школы с использованием методов прикладного анализа поведения и </a:t>
            </a:r>
            <a:r>
              <a:rPr lang="ru-RU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сопровождения»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3100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 семинар для психологов, логопедов, дефектологов  «Сопровождение детей с ОВЗ в условиях инклюзивного образования»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Екатерины </a:t>
            </a:r>
            <a:r>
              <a:rPr lang="ru-RU" sz="4400" spc="-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</a:t>
            </a:r>
            <a:r>
              <a:rPr lang="ru-RU" sz="4400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работе с детьми РАС в рамках взаимодействия с АНО «Центр инклюзивного образования Включи»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Методическое объединение для педагогов-психологов школ, гимназий, лицеев г. Сочи по теме «Включение ребенка с ОВЗ в инклюзивное пространство (алгоритм работы)» (Маркелова С.В., руководитель ПСП службы гимназии №6, педагог-психолог);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Групповая консультация в рамках межведомственного взаимодействия между гимназией №6 и СГУ на тему: «Представление опыта работы службы психолого-педагогического сопровождения детей с ОВЗ при инклюзивной форме обучения» для слушателей курса повышения квалификации «Организация образования обучающихся с ОВЗ и инвалидностью18.09.2020 проведена групповая консультация в рамках межведомственного взаимодействия между гимназией №6 и СГУ на тему: «Представление опыта работы службы психолого-педагогического сопровождения детей с ОВЗ при инклюзивной форме обучения» для слушателей курса повышения квалификации «Организация образования обучающихся с ОВЗ и инвалидностью» (Маркелова С.В, руководитель ПСП службы гимназии №6, педагог-психолог);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Городской семинар для специалистов службы сопровождения ОО обучающихся с ОВЗ на тему: «Организация психолого-педагогического сопровождения обучающихся с ОВЗ в старших классах»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Городской семинар для специалистов, осуществляющих работу с обучающимися с РАС на тему: «Работа ресурсного учителя в ресурсном классе при организации обучения детей с РАС в условиях инклюзии»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Семинар (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совместно с АНО Центр инклюзивного развития «Включи» для воспитателей, учителей, психологов, дефектологов, профильных специалистов детских садов и школ на тему: «Основы психологической работы с родителями особых детей»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Круглый стол совместно с АНО Центр инклюзивного развития «Включи» для учителей, психологов, дефектологов, профильных специалистов школ на тему: «Комплексная поддержка особых родителей: зачем психолог и АВА? Это пятое колесо в телеге или возможность придать ускорение процессу реабилитации?"»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Круглый стол совместно с АНО Центр инклюзивного развития «Включи» для учителей, психологов, дефектологов, профильных специалистов школ на тему: «Нужны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школе? Научим сами.»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Краевая научно — практической конференции по теме: «Модель консультационного центра как целостная система поддержки субъектов образовательного процесса в работе с обучающимися с ОВЗ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Всероссийской конференции «Опыт, инновации и перспективы организации исследовательской и проектной деятельности дошкольников и учащихся» на тему: «Организация проектного инклюзивного пространства в образовательной организации» (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Амурвелашвили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В.Г., учитель-дефектолог,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Урляпова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В.А., педагог-психолог по работе с детьми с ОВЗ СОО);</a:t>
            </a:r>
          </a:p>
          <a:p>
            <a:pPr>
              <a:lnSpc>
                <a:spcPct val="120000"/>
              </a:lnSpc>
            </a:pPr>
            <a:endParaRPr lang="ru-RU" sz="3100" spc="-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100" spc="-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4" name="Picture 2" descr="C:\Users\user\Downloads\IMG_20190430_1214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4891" y="2604490"/>
            <a:ext cx="2518890" cy="14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4891" y="836712"/>
            <a:ext cx="2666090" cy="15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63552" y="289067"/>
            <a:ext cx="812113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для детей с ОВЗ и инвалидностью</a:t>
            </a: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335360" y="514770"/>
          <a:ext cx="7392821" cy="409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/>
          </p:nvPr>
        </p:nvGraphicFramePr>
        <p:xfrm>
          <a:off x="2159563" y="3328538"/>
          <a:ext cx="7008779" cy="417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2619767"/>
            <a:ext cx="2723779" cy="397758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760" y="759258"/>
            <a:ext cx="2532729" cy="375329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25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76475" y="357167"/>
            <a:ext cx="7810555" cy="5714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endParaRPr lang="ru-RU" sz="4267" b="1" spc="-133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1531" y="417204"/>
            <a:ext cx="822847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развитию инклюзивного образования в г. Сочи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378" y="1477718"/>
            <a:ext cx="3221519" cy="5168751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163" y="1508787"/>
            <a:ext cx="2984036" cy="5137683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050" y="1477718"/>
            <a:ext cx="3215237" cy="5168751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0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064" y="490662"/>
            <a:ext cx="2664296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ДОСТИЖЕНИЕ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4072" y="1484785"/>
            <a:ext cx="331236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В июне 2019 года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МОБУ  гимназия № 6 получила статус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«Лучшая инклюзивная школа Краснодарского края» на конкурсе, проводимом Администрацией Краснодарского края.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7" y="188640"/>
            <a:ext cx="4649579" cy="63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3792" y="2204864"/>
            <a:ext cx="4038600" cy="173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9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79776" y="836712"/>
            <a:ext cx="7344816" cy="49685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/>
                </a:solidFill>
                <a:latin typeface="Trebuchet MS" pitchFamily="34" charset="0"/>
              </a:rPr>
              <a:t>Цель проекта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–разработка и реализация модели консультационного центра как целостной системы поддержки субъектов образовательного процесса в работе с обучающимися с особыми возможностями здоровья в условиях массовой школы. </a:t>
            </a:r>
          </a:p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332656"/>
            <a:ext cx="1371719" cy="161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2348880"/>
            <a:ext cx="2777617" cy="21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449711" y="260648"/>
            <a:ext cx="2664296" cy="5040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latin typeface="Trebuchet MS" pitchFamily="34" charset="0"/>
              </a:rPr>
              <a:t>Задачи Проекта:  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35560" y="512676"/>
            <a:ext cx="9573497" cy="597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Создать консультационный центр как целостную систему поддержки субъектов образовательного процесса в работе с обучающимися с особыми возможностями здоровья в условиях массовой школы.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- Создать модель социального сетевого партнерства в рамках структуры консультационного центра.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- Организовать информационно – правовую поддержку педагогам г. Сочи, работающим с детьми с ОВЗ различных нозологий в рамках работы консультационного центра.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- Разработать пакет нормативно – правовых документов, включающих в себя адаптированные общеобразовательные программы общего образования для обучающихся с ОВЗ различных нозологий.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- Разработать комплекс мероприятий, способствующих созданию и развитию гуманной среды, обеспечивающей возможность психолого-педагогической коррекции и адаптации школьников с ОВЗ и трудностями в учебе.</a:t>
            </a:r>
          </a:p>
          <a:p>
            <a:pPr algn="ctr">
              <a:spcBef>
                <a:spcPts val="1200"/>
              </a:spcBef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16632"/>
            <a:ext cx="1371719" cy="161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7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4464160" y="670193"/>
            <a:ext cx="7008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гимназия – это школа для всех</a:t>
            </a:r>
          </a:p>
        </p:txBody>
      </p:sp>
      <p:pic>
        <p:nvPicPr>
          <p:cNvPr id="4107" name="Picture 2" descr="https://www.efcate.com/wp-content/uploads/2018/10/vlcsnap-2018-10-24-13h37m35s48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8" y="1466976"/>
            <a:ext cx="3802048" cy="207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36820113"/>
              </p:ext>
            </p:extLst>
          </p:nvPr>
        </p:nvGraphicFramePr>
        <p:xfrm>
          <a:off x="4205652" y="1728773"/>
          <a:ext cx="7722996" cy="506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190" y="1962346"/>
            <a:ext cx="1268932" cy="1268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537" y="5349213"/>
            <a:ext cx="1268931" cy="1268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564" y="3623224"/>
            <a:ext cx="1268932" cy="126893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1841625"/>
              </p:ext>
            </p:extLst>
          </p:nvPr>
        </p:nvGraphicFramePr>
        <p:xfrm>
          <a:off x="128381" y="3166169"/>
          <a:ext cx="4911503" cy="345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04" y="164638"/>
            <a:ext cx="817096" cy="961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80" y="3822018"/>
            <a:ext cx="4372104" cy="229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9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345" y="348365"/>
            <a:ext cx="9793088" cy="642943"/>
          </a:xfrm>
        </p:spPr>
        <p:txBody>
          <a:bodyPr>
            <a:noAutofit/>
          </a:bodyPr>
          <a:lstStyle/>
          <a:p>
            <a:pPr algn="r"/>
            <a:r>
              <a:rPr lang="ru-RU" sz="2667" b="1" spc="-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Консультационный центр </a:t>
            </a:r>
            <a:r>
              <a:rPr lang="ru-RU" sz="26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МОБУ гимназии №6 г. Сочи</a:t>
            </a:r>
            <a:br>
              <a:rPr lang="ru-RU" sz="26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6611" y="950451"/>
            <a:ext cx="11100557" cy="5418667"/>
            <a:chOff x="402458" y="712838"/>
            <a:chExt cx="8325418" cy="4064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02458" y="712838"/>
              <a:ext cx="8325418" cy="4064000"/>
            </a:xfrm>
            <a:prstGeom prst="rect">
              <a:avLst/>
            </a:prstGeom>
            <a:noFill/>
          </p:spPr>
        </p:sp>
        <p:sp>
          <p:nvSpPr>
            <p:cNvPr id="8" name="Полилиния 7"/>
            <p:cNvSpPr/>
            <p:nvPr/>
          </p:nvSpPr>
          <p:spPr>
            <a:xfrm>
              <a:off x="408875" y="829138"/>
              <a:ext cx="4024174" cy="528468"/>
            </a:xfrm>
            <a:custGeom>
              <a:avLst/>
              <a:gdLst>
                <a:gd name="connsiteX0" fmla="*/ 0 w 4024174"/>
                <a:gd name="connsiteY0" fmla="*/ 52847 h 528468"/>
                <a:gd name="connsiteX1" fmla="*/ 52847 w 4024174"/>
                <a:gd name="connsiteY1" fmla="*/ 0 h 528468"/>
                <a:gd name="connsiteX2" fmla="*/ 3971327 w 4024174"/>
                <a:gd name="connsiteY2" fmla="*/ 0 h 528468"/>
                <a:gd name="connsiteX3" fmla="*/ 4024174 w 4024174"/>
                <a:gd name="connsiteY3" fmla="*/ 52847 h 528468"/>
                <a:gd name="connsiteX4" fmla="*/ 4024174 w 4024174"/>
                <a:gd name="connsiteY4" fmla="*/ 475621 h 528468"/>
                <a:gd name="connsiteX5" fmla="*/ 3971327 w 4024174"/>
                <a:gd name="connsiteY5" fmla="*/ 528468 h 528468"/>
                <a:gd name="connsiteX6" fmla="*/ 52847 w 4024174"/>
                <a:gd name="connsiteY6" fmla="*/ 528468 h 528468"/>
                <a:gd name="connsiteX7" fmla="*/ 0 w 4024174"/>
                <a:gd name="connsiteY7" fmla="*/ 475621 h 528468"/>
                <a:gd name="connsiteX8" fmla="*/ 0 w 4024174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4174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971327" y="0"/>
                  </a:lnTo>
                  <a:cubicBezTo>
                    <a:pt x="4000514" y="0"/>
                    <a:pt x="4024174" y="23660"/>
                    <a:pt x="4024174" y="52847"/>
                  </a:cubicBezTo>
                  <a:lnTo>
                    <a:pt x="4024174" y="475621"/>
                  </a:lnTo>
                  <a:cubicBezTo>
                    <a:pt x="4024174" y="504808"/>
                    <a:pt x="4000514" y="528468"/>
                    <a:pt x="3971327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поддержка семей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11292" y="1357607"/>
              <a:ext cx="402417" cy="3963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6351"/>
                  </a:lnTo>
                  <a:lnTo>
                    <a:pt x="402417" y="396351"/>
                  </a:ln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213710" y="1489724"/>
              <a:ext cx="3219339" cy="528468"/>
            </a:xfrm>
            <a:custGeom>
              <a:avLst/>
              <a:gdLst>
                <a:gd name="connsiteX0" fmla="*/ 0 w 3219339"/>
                <a:gd name="connsiteY0" fmla="*/ 52847 h 528468"/>
                <a:gd name="connsiteX1" fmla="*/ 52847 w 3219339"/>
                <a:gd name="connsiteY1" fmla="*/ 0 h 528468"/>
                <a:gd name="connsiteX2" fmla="*/ 3166492 w 3219339"/>
                <a:gd name="connsiteY2" fmla="*/ 0 h 528468"/>
                <a:gd name="connsiteX3" fmla="*/ 3219339 w 3219339"/>
                <a:gd name="connsiteY3" fmla="*/ 52847 h 528468"/>
                <a:gd name="connsiteX4" fmla="*/ 3219339 w 3219339"/>
                <a:gd name="connsiteY4" fmla="*/ 475621 h 528468"/>
                <a:gd name="connsiteX5" fmla="*/ 3166492 w 3219339"/>
                <a:gd name="connsiteY5" fmla="*/ 528468 h 528468"/>
                <a:gd name="connsiteX6" fmla="*/ 52847 w 3219339"/>
                <a:gd name="connsiteY6" fmla="*/ 528468 h 528468"/>
                <a:gd name="connsiteX7" fmla="*/ 0 w 3219339"/>
                <a:gd name="connsiteY7" fmla="*/ 475621 h 528468"/>
                <a:gd name="connsiteX8" fmla="*/ 0 w 3219339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339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166492" y="0"/>
                  </a:lnTo>
                  <a:cubicBezTo>
                    <a:pt x="3195679" y="0"/>
                    <a:pt x="3219339" y="23660"/>
                    <a:pt x="3219339" y="52847"/>
                  </a:cubicBezTo>
                  <a:lnTo>
                    <a:pt x="3219339" y="475621"/>
                  </a:lnTo>
                  <a:cubicBezTo>
                    <a:pt x="3219339" y="504808"/>
                    <a:pt x="3195679" y="528468"/>
                    <a:pt x="3166492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консультация родителей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11292" y="1357607"/>
              <a:ext cx="402417" cy="1056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56937"/>
                  </a:lnTo>
                  <a:lnTo>
                    <a:pt x="402417" y="1056937"/>
                  </a:ln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213710" y="2150310"/>
              <a:ext cx="3219339" cy="528468"/>
            </a:xfrm>
            <a:custGeom>
              <a:avLst/>
              <a:gdLst>
                <a:gd name="connsiteX0" fmla="*/ 0 w 3219339"/>
                <a:gd name="connsiteY0" fmla="*/ 52847 h 528468"/>
                <a:gd name="connsiteX1" fmla="*/ 52847 w 3219339"/>
                <a:gd name="connsiteY1" fmla="*/ 0 h 528468"/>
                <a:gd name="connsiteX2" fmla="*/ 3166492 w 3219339"/>
                <a:gd name="connsiteY2" fmla="*/ 0 h 528468"/>
                <a:gd name="connsiteX3" fmla="*/ 3219339 w 3219339"/>
                <a:gd name="connsiteY3" fmla="*/ 52847 h 528468"/>
                <a:gd name="connsiteX4" fmla="*/ 3219339 w 3219339"/>
                <a:gd name="connsiteY4" fmla="*/ 475621 h 528468"/>
                <a:gd name="connsiteX5" fmla="*/ 3166492 w 3219339"/>
                <a:gd name="connsiteY5" fmla="*/ 528468 h 528468"/>
                <a:gd name="connsiteX6" fmla="*/ 52847 w 3219339"/>
                <a:gd name="connsiteY6" fmla="*/ 528468 h 528468"/>
                <a:gd name="connsiteX7" fmla="*/ 0 w 3219339"/>
                <a:gd name="connsiteY7" fmla="*/ 475621 h 528468"/>
                <a:gd name="connsiteX8" fmla="*/ 0 w 3219339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339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166492" y="0"/>
                  </a:lnTo>
                  <a:cubicBezTo>
                    <a:pt x="3195679" y="0"/>
                    <a:pt x="3219339" y="23660"/>
                    <a:pt x="3219339" y="52847"/>
                  </a:cubicBezTo>
                  <a:lnTo>
                    <a:pt x="3219339" y="475621"/>
                  </a:lnTo>
                  <a:cubicBezTo>
                    <a:pt x="3219339" y="504808"/>
                    <a:pt x="3195679" y="528468"/>
                    <a:pt x="3166492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1875044"/>
                <a:satOff val="-2813"/>
                <a:lumOff val="-45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развивающие занятия с детьми с ОВЗ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97284" y="829138"/>
              <a:ext cx="4024174" cy="528468"/>
            </a:xfrm>
            <a:custGeom>
              <a:avLst/>
              <a:gdLst>
                <a:gd name="connsiteX0" fmla="*/ 0 w 4024174"/>
                <a:gd name="connsiteY0" fmla="*/ 52847 h 528468"/>
                <a:gd name="connsiteX1" fmla="*/ 52847 w 4024174"/>
                <a:gd name="connsiteY1" fmla="*/ 0 h 528468"/>
                <a:gd name="connsiteX2" fmla="*/ 3971327 w 4024174"/>
                <a:gd name="connsiteY2" fmla="*/ 0 h 528468"/>
                <a:gd name="connsiteX3" fmla="*/ 4024174 w 4024174"/>
                <a:gd name="connsiteY3" fmla="*/ 52847 h 528468"/>
                <a:gd name="connsiteX4" fmla="*/ 4024174 w 4024174"/>
                <a:gd name="connsiteY4" fmla="*/ 475621 h 528468"/>
                <a:gd name="connsiteX5" fmla="*/ 3971327 w 4024174"/>
                <a:gd name="connsiteY5" fmla="*/ 528468 h 528468"/>
                <a:gd name="connsiteX6" fmla="*/ 52847 w 4024174"/>
                <a:gd name="connsiteY6" fmla="*/ 528468 h 528468"/>
                <a:gd name="connsiteX7" fmla="*/ 0 w 4024174"/>
                <a:gd name="connsiteY7" fmla="*/ 475621 h 528468"/>
                <a:gd name="connsiteX8" fmla="*/ 0 w 4024174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4174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971327" y="0"/>
                  </a:lnTo>
                  <a:cubicBezTo>
                    <a:pt x="4000514" y="0"/>
                    <a:pt x="4024174" y="23660"/>
                    <a:pt x="4024174" y="52847"/>
                  </a:cubicBezTo>
                  <a:lnTo>
                    <a:pt x="4024174" y="475621"/>
                  </a:lnTo>
                  <a:cubicBezTo>
                    <a:pt x="4024174" y="504808"/>
                    <a:pt x="4000514" y="528468"/>
                    <a:pt x="3971327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методическая и консультативная поддержка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099701" y="1357607"/>
              <a:ext cx="402417" cy="3963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6351"/>
                  </a:lnTo>
                  <a:lnTo>
                    <a:pt x="402417" y="396351"/>
                  </a:lnTo>
                </a:path>
              </a:pathLst>
            </a:custGeom>
            <a:noFill/>
            <a:ln w="38100"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5502119" y="1489724"/>
              <a:ext cx="3219339" cy="528468"/>
            </a:xfrm>
            <a:custGeom>
              <a:avLst/>
              <a:gdLst>
                <a:gd name="connsiteX0" fmla="*/ 0 w 3219339"/>
                <a:gd name="connsiteY0" fmla="*/ 52847 h 528468"/>
                <a:gd name="connsiteX1" fmla="*/ 52847 w 3219339"/>
                <a:gd name="connsiteY1" fmla="*/ 0 h 528468"/>
                <a:gd name="connsiteX2" fmla="*/ 3166492 w 3219339"/>
                <a:gd name="connsiteY2" fmla="*/ 0 h 528468"/>
                <a:gd name="connsiteX3" fmla="*/ 3219339 w 3219339"/>
                <a:gd name="connsiteY3" fmla="*/ 52847 h 528468"/>
                <a:gd name="connsiteX4" fmla="*/ 3219339 w 3219339"/>
                <a:gd name="connsiteY4" fmla="*/ 475621 h 528468"/>
                <a:gd name="connsiteX5" fmla="*/ 3166492 w 3219339"/>
                <a:gd name="connsiteY5" fmla="*/ 528468 h 528468"/>
                <a:gd name="connsiteX6" fmla="*/ 52847 w 3219339"/>
                <a:gd name="connsiteY6" fmla="*/ 528468 h 528468"/>
                <a:gd name="connsiteX7" fmla="*/ 0 w 3219339"/>
                <a:gd name="connsiteY7" fmla="*/ 475621 h 528468"/>
                <a:gd name="connsiteX8" fmla="*/ 0 w 3219339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339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166492" y="0"/>
                  </a:lnTo>
                  <a:cubicBezTo>
                    <a:pt x="3195679" y="0"/>
                    <a:pt x="3219339" y="23660"/>
                    <a:pt x="3219339" y="52847"/>
                  </a:cubicBezTo>
                  <a:lnTo>
                    <a:pt x="3219339" y="475621"/>
                  </a:lnTo>
                  <a:cubicBezTo>
                    <a:pt x="3219339" y="504808"/>
                    <a:pt x="3195679" y="528468"/>
                    <a:pt x="3166492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  <a:ln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педагогов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099701" y="1357607"/>
              <a:ext cx="402417" cy="1056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56937"/>
                  </a:lnTo>
                  <a:lnTo>
                    <a:pt x="402417" y="1056937"/>
                  </a:lnTo>
                </a:path>
              </a:pathLst>
            </a:custGeom>
            <a:noFill/>
            <a:ln w="38100"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502119" y="2150310"/>
              <a:ext cx="3219339" cy="528468"/>
            </a:xfrm>
            <a:custGeom>
              <a:avLst/>
              <a:gdLst>
                <a:gd name="connsiteX0" fmla="*/ 0 w 3219339"/>
                <a:gd name="connsiteY0" fmla="*/ 52847 h 528468"/>
                <a:gd name="connsiteX1" fmla="*/ 52847 w 3219339"/>
                <a:gd name="connsiteY1" fmla="*/ 0 h 528468"/>
                <a:gd name="connsiteX2" fmla="*/ 3166492 w 3219339"/>
                <a:gd name="connsiteY2" fmla="*/ 0 h 528468"/>
                <a:gd name="connsiteX3" fmla="*/ 3219339 w 3219339"/>
                <a:gd name="connsiteY3" fmla="*/ 52847 h 528468"/>
                <a:gd name="connsiteX4" fmla="*/ 3219339 w 3219339"/>
                <a:gd name="connsiteY4" fmla="*/ 475621 h 528468"/>
                <a:gd name="connsiteX5" fmla="*/ 3166492 w 3219339"/>
                <a:gd name="connsiteY5" fmla="*/ 528468 h 528468"/>
                <a:gd name="connsiteX6" fmla="*/ 52847 w 3219339"/>
                <a:gd name="connsiteY6" fmla="*/ 528468 h 528468"/>
                <a:gd name="connsiteX7" fmla="*/ 0 w 3219339"/>
                <a:gd name="connsiteY7" fmla="*/ 475621 h 528468"/>
                <a:gd name="connsiteX8" fmla="*/ 0 w 3219339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339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166492" y="0"/>
                  </a:lnTo>
                  <a:cubicBezTo>
                    <a:pt x="3195679" y="0"/>
                    <a:pt x="3219339" y="23660"/>
                    <a:pt x="3219339" y="52847"/>
                  </a:cubicBezTo>
                  <a:lnTo>
                    <a:pt x="3219339" y="475621"/>
                  </a:lnTo>
                  <a:cubicBezTo>
                    <a:pt x="3219339" y="504808"/>
                    <a:pt x="3195679" y="528468"/>
                    <a:pt x="3166492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  <a:ln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педагогов-психологов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099701" y="1357607"/>
              <a:ext cx="402417" cy="17175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17523"/>
                  </a:lnTo>
                  <a:lnTo>
                    <a:pt x="402417" y="1717523"/>
                  </a:lnTo>
                </a:path>
              </a:pathLst>
            </a:custGeom>
            <a:noFill/>
            <a:ln w="38100"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5502119" y="2810896"/>
              <a:ext cx="3219339" cy="528468"/>
            </a:xfrm>
            <a:custGeom>
              <a:avLst/>
              <a:gdLst>
                <a:gd name="connsiteX0" fmla="*/ 0 w 3219339"/>
                <a:gd name="connsiteY0" fmla="*/ 52847 h 528468"/>
                <a:gd name="connsiteX1" fmla="*/ 52847 w 3219339"/>
                <a:gd name="connsiteY1" fmla="*/ 0 h 528468"/>
                <a:gd name="connsiteX2" fmla="*/ 3166492 w 3219339"/>
                <a:gd name="connsiteY2" fmla="*/ 0 h 528468"/>
                <a:gd name="connsiteX3" fmla="*/ 3219339 w 3219339"/>
                <a:gd name="connsiteY3" fmla="*/ 52847 h 528468"/>
                <a:gd name="connsiteX4" fmla="*/ 3219339 w 3219339"/>
                <a:gd name="connsiteY4" fmla="*/ 475621 h 528468"/>
                <a:gd name="connsiteX5" fmla="*/ 3166492 w 3219339"/>
                <a:gd name="connsiteY5" fmla="*/ 528468 h 528468"/>
                <a:gd name="connsiteX6" fmla="*/ 52847 w 3219339"/>
                <a:gd name="connsiteY6" fmla="*/ 528468 h 528468"/>
                <a:gd name="connsiteX7" fmla="*/ 0 w 3219339"/>
                <a:gd name="connsiteY7" fmla="*/ 475621 h 528468"/>
                <a:gd name="connsiteX8" fmla="*/ 0 w 3219339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339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166492" y="0"/>
                  </a:lnTo>
                  <a:cubicBezTo>
                    <a:pt x="3195679" y="0"/>
                    <a:pt x="3219339" y="23660"/>
                    <a:pt x="3219339" y="52847"/>
                  </a:cubicBezTo>
                  <a:lnTo>
                    <a:pt x="3219339" y="475621"/>
                  </a:lnTo>
                  <a:cubicBezTo>
                    <a:pt x="3219339" y="504808"/>
                    <a:pt x="3195679" y="528468"/>
                    <a:pt x="3166492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  <a:ln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учителей-логопедов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099701" y="1357607"/>
              <a:ext cx="402417" cy="23781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78110"/>
                  </a:lnTo>
                  <a:lnTo>
                    <a:pt x="402417" y="2378110"/>
                  </a:lnTo>
                </a:path>
              </a:pathLst>
            </a:custGeom>
            <a:noFill/>
            <a:ln w="38100"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5502119" y="3471482"/>
              <a:ext cx="3219339" cy="528468"/>
            </a:xfrm>
            <a:custGeom>
              <a:avLst/>
              <a:gdLst>
                <a:gd name="connsiteX0" fmla="*/ 0 w 3219339"/>
                <a:gd name="connsiteY0" fmla="*/ 52847 h 528468"/>
                <a:gd name="connsiteX1" fmla="*/ 52847 w 3219339"/>
                <a:gd name="connsiteY1" fmla="*/ 0 h 528468"/>
                <a:gd name="connsiteX2" fmla="*/ 3166492 w 3219339"/>
                <a:gd name="connsiteY2" fmla="*/ 0 h 528468"/>
                <a:gd name="connsiteX3" fmla="*/ 3219339 w 3219339"/>
                <a:gd name="connsiteY3" fmla="*/ 52847 h 528468"/>
                <a:gd name="connsiteX4" fmla="*/ 3219339 w 3219339"/>
                <a:gd name="connsiteY4" fmla="*/ 475621 h 528468"/>
                <a:gd name="connsiteX5" fmla="*/ 3166492 w 3219339"/>
                <a:gd name="connsiteY5" fmla="*/ 528468 h 528468"/>
                <a:gd name="connsiteX6" fmla="*/ 52847 w 3219339"/>
                <a:gd name="connsiteY6" fmla="*/ 528468 h 528468"/>
                <a:gd name="connsiteX7" fmla="*/ 0 w 3219339"/>
                <a:gd name="connsiteY7" fmla="*/ 475621 h 528468"/>
                <a:gd name="connsiteX8" fmla="*/ 0 w 3219339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339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166492" y="0"/>
                  </a:lnTo>
                  <a:cubicBezTo>
                    <a:pt x="3195679" y="0"/>
                    <a:pt x="3219339" y="23660"/>
                    <a:pt x="3219339" y="52847"/>
                  </a:cubicBezTo>
                  <a:lnTo>
                    <a:pt x="3219339" y="475621"/>
                  </a:lnTo>
                  <a:cubicBezTo>
                    <a:pt x="3219339" y="504808"/>
                    <a:pt x="3195679" y="528468"/>
                    <a:pt x="3166492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  <a:ln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учителей-дефектологов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099701" y="1357607"/>
              <a:ext cx="402417" cy="30386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38696"/>
                  </a:lnTo>
                  <a:lnTo>
                    <a:pt x="402417" y="3038696"/>
                  </a:lnTo>
                </a:path>
              </a:pathLst>
            </a:custGeom>
            <a:noFill/>
            <a:ln w="38100"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5502119" y="4132068"/>
              <a:ext cx="3219339" cy="528468"/>
            </a:xfrm>
            <a:custGeom>
              <a:avLst/>
              <a:gdLst>
                <a:gd name="connsiteX0" fmla="*/ 0 w 3219339"/>
                <a:gd name="connsiteY0" fmla="*/ 52847 h 528468"/>
                <a:gd name="connsiteX1" fmla="*/ 52847 w 3219339"/>
                <a:gd name="connsiteY1" fmla="*/ 0 h 528468"/>
                <a:gd name="connsiteX2" fmla="*/ 3166492 w 3219339"/>
                <a:gd name="connsiteY2" fmla="*/ 0 h 528468"/>
                <a:gd name="connsiteX3" fmla="*/ 3219339 w 3219339"/>
                <a:gd name="connsiteY3" fmla="*/ 52847 h 528468"/>
                <a:gd name="connsiteX4" fmla="*/ 3219339 w 3219339"/>
                <a:gd name="connsiteY4" fmla="*/ 475621 h 528468"/>
                <a:gd name="connsiteX5" fmla="*/ 3166492 w 3219339"/>
                <a:gd name="connsiteY5" fmla="*/ 528468 h 528468"/>
                <a:gd name="connsiteX6" fmla="*/ 52847 w 3219339"/>
                <a:gd name="connsiteY6" fmla="*/ 528468 h 528468"/>
                <a:gd name="connsiteX7" fmla="*/ 0 w 3219339"/>
                <a:gd name="connsiteY7" fmla="*/ 475621 h 528468"/>
                <a:gd name="connsiteX8" fmla="*/ 0 w 3219339"/>
                <a:gd name="connsiteY8" fmla="*/ 52847 h 5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9339" h="528468">
                  <a:moveTo>
                    <a:pt x="0" y="52847"/>
                  </a:moveTo>
                  <a:cubicBezTo>
                    <a:pt x="0" y="23660"/>
                    <a:pt x="23660" y="0"/>
                    <a:pt x="52847" y="0"/>
                  </a:cubicBezTo>
                  <a:lnTo>
                    <a:pt x="3166492" y="0"/>
                  </a:lnTo>
                  <a:cubicBezTo>
                    <a:pt x="3195679" y="0"/>
                    <a:pt x="3219339" y="23660"/>
                    <a:pt x="3219339" y="52847"/>
                  </a:cubicBezTo>
                  <a:lnTo>
                    <a:pt x="3219339" y="475621"/>
                  </a:lnTo>
                  <a:cubicBezTo>
                    <a:pt x="3219339" y="504808"/>
                    <a:pt x="3195679" y="528468"/>
                    <a:pt x="3166492" y="528468"/>
                  </a:cubicBezTo>
                  <a:lnTo>
                    <a:pt x="52847" y="528468"/>
                  </a:lnTo>
                  <a:cubicBezTo>
                    <a:pt x="23660" y="528468"/>
                    <a:pt x="0" y="504808"/>
                    <a:pt x="0" y="475621"/>
                  </a:cubicBezTo>
                  <a:lnTo>
                    <a:pt x="0" y="52847"/>
                  </a:lnTo>
                  <a:close/>
                </a:path>
              </a:pathLst>
            </a:custGeom>
            <a:ln>
              <a:solidFill>
                <a:srgbClr val="4A268A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17" tIns="49424" rIns="63817" bIns="49424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67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тьюторов</a:t>
              </a:r>
            </a:p>
          </p:txBody>
        </p:sp>
      </p:grpSp>
      <p:pic>
        <p:nvPicPr>
          <p:cNvPr id="4098" name="Picture 2" descr="C:\Users\shaforostovatn\Desktop\для перезентации\DSC_81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743" y="3659785"/>
            <a:ext cx="4910989" cy="25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19" y="141216"/>
            <a:ext cx="685859" cy="8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192445"/>
            <a:ext cx="8229600" cy="77809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>
                <a:solidFill>
                  <a:srgbClr val="C00000"/>
                </a:solidFill>
              </a:rPr>
              <a:t>Модель сопровождения инклюзивного образования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424916" y="310373"/>
            <a:ext cx="2592288" cy="8640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Гимназия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931" y="1628800"/>
            <a:ext cx="2217068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Обучение по программам, соответствующим возможности ребенка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13879" y="1631469"/>
            <a:ext cx="1872208" cy="14319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Материально -технические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условия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61012" y="1646160"/>
            <a:ext cx="1656184" cy="1417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Кадровые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условия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92121" y="1646160"/>
            <a:ext cx="2664296" cy="1425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Организационно -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педагогические условия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31342" y="1646160"/>
            <a:ext cx="2592288" cy="1431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Психолого</a:t>
            </a:r>
            <a:r>
              <a:rPr lang="ru-RU" dirty="0">
                <a:solidFill>
                  <a:srgbClr val="002060"/>
                </a:solidFill>
              </a:rPr>
              <a:t> -педагогические условия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2419999" y="3225900"/>
            <a:ext cx="7008838" cy="8640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Консультационный центр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99856" y="4379860"/>
            <a:ext cx="2146859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Сопровождение детей с ОВЗ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31504" y="4371739"/>
            <a:ext cx="2980220" cy="159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Сопровождение педагогов, специалистов психолого-педагогический службы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18657" y="4363807"/>
            <a:ext cx="27363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Сопровождение </a:t>
            </a:r>
          </a:p>
          <a:p>
            <a:pPr algn="ctr"/>
            <a:r>
              <a:rPr lang="ru-RU" dirty="0"/>
              <a:t>родителей</a:t>
            </a:r>
          </a:p>
        </p:txBody>
      </p:sp>
      <p:sp>
        <p:nvSpPr>
          <p:cNvPr id="23" name="Овал 22"/>
          <p:cNvSpPr/>
          <p:nvPr/>
        </p:nvSpPr>
        <p:spPr>
          <a:xfrm>
            <a:off x="9854961" y="5661248"/>
            <a:ext cx="2216813" cy="10801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Сетевые партнеры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419999" y="1127483"/>
            <a:ext cx="1010156" cy="508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927972" y="866327"/>
            <a:ext cx="2159916" cy="762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925077" y="866327"/>
            <a:ext cx="4233684" cy="735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937916" y="848268"/>
            <a:ext cx="6823880" cy="779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557947" y="1200834"/>
            <a:ext cx="1549" cy="4355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490981" y="3057766"/>
            <a:ext cx="1080960" cy="515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644059" y="3057766"/>
            <a:ext cx="7121" cy="462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5" idx="2"/>
          </p:cNvCxnSpPr>
          <p:nvPr/>
        </p:nvCxnSpPr>
        <p:spPr>
          <a:xfrm>
            <a:off x="5489104" y="3063390"/>
            <a:ext cx="0" cy="3656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6" idx="2"/>
          </p:cNvCxnSpPr>
          <p:nvPr/>
        </p:nvCxnSpPr>
        <p:spPr>
          <a:xfrm>
            <a:off x="7824269" y="3072074"/>
            <a:ext cx="0" cy="448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8976321" y="3114488"/>
            <a:ext cx="1987046" cy="328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719736" y="3976434"/>
            <a:ext cx="0" cy="6765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069209" y="4089996"/>
            <a:ext cx="15068" cy="5611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8419268" y="3947531"/>
            <a:ext cx="28961" cy="7216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23" idx="3"/>
          </p:cNvCxnSpPr>
          <p:nvPr/>
        </p:nvCxnSpPr>
        <p:spPr>
          <a:xfrm flipH="1" flipV="1">
            <a:off x="2925077" y="5964036"/>
            <a:ext cx="7254529" cy="619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20" idx="2"/>
          </p:cNvCxnSpPr>
          <p:nvPr/>
        </p:nvCxnSpPr>
        <p:spPr>
          <a:xfrm flipH="1" flipV="1">
            <a:off x="5873286" y="5964036"/>
            <a:ext cx="4255378" cy="620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8544272" y="5962781"/>
            <a:ext cx="1635334" cy="583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" name="Рисунок 8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04" y="407600"/>
            <a:ext cx="693065" cy="689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0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86" y="332132"/>
            <a:ext cx="11809312" cy="4779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центр.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Обучение по программам, соответствующим возможностям ребенка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593" y="2917264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Инклюзивное 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9689" y="1403437"/>
            <a:ext cx="6048671" cy="5316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Рабочие программы коррекционных занятий специалистов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53800" y="2916045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Ресурсный класс </a:t>
            </a:r>
          </a:p>
          <a:p>
            <a:pPr algn="ctr"/>
            <a:r>
              <a:rPr lang="ru-RU" dirty="0"/>
              <a:t>(для детей с РАС)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0284" y="1979976"/>
            <a:ext cx="11631316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Рабочие программы внеурочной деятельности («Тропинка к своему Я», «Курс развития творческого мышления», «Песочная страна»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1593" y="820819"/>
            <a:ext cx="7992888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Адаптированные образовательные программы различных нозологий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8037" y="2844931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Разноуровневые</a:t>
            </a:r>
            <a:r>
              <a:rPr lang="ru-RU" dirty="0"/>
              <a:t> классы для детей с УО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6991" y="2903879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Коррекционный класс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4024" y="3633564"/>
            <a:ext cx="2937039" cy="7315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Положение о </a:t>
            </a:r>
            <a:r>
              <a:rPr lang="ru-RU" sz="1600" dirty="0" err="1"/>
              <a:t>разноуровневом</a:t>
            </a:r>
            <a:r>
              <a:rPr lang="ru-RU" sz="1600" dirty="0"/>
              <a:t> классе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839" y="3738220"/>
            <a:ext cx="2952328" cy="8576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Положение об инклюзивном образовании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45053" y="3755945"/>
            <a:ext cx="2520280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Положение о Ресурсном классе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31704" y="3738220"/>
            <a:ext cx="2691081" cy="8576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Положение о коррекционном классе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9947" y="4793853"/>
            <a:ext cx="3960440" cy="1044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Положение о текущем контроле и системе оценивания обучающихся с ОВЗ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48037" y="5883568"/>
            <a:ext cx="2952328" cy="9496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положение о порядке проведения итоговой аттестации обучающихся с</a:t>
            </a:r>
          </a:p>
          <a:p>
            <a:pPr algn="ctr"/>
            <a:r>
              <a:rPr lang="ru-RU" sz="1200" dirty="0"/>
              <a:t>умственной отсталостью (интеллектуальными нарушениями)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56379" y="4376230"/>
            <a:ext cx="2952328" cy="15046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положение о системе оценивания учебных достижений,</a:t>
            </a:r>
          </a:p>
          <a:p>
            <a:pPr algn="ctr"/>
            <a:r>
              <a:rPr lang="ru-RU" sz="1200" dirty="0"/>
              <a:t>индивидуальном учете результатов освоения адаптированных</a:t>
            </a:r>
          </a:p>
          <a:p>
            <a:pPr algn="ctr"/>
            <a:r>
              <a:rPr lang="ru-RU" sz="1200" dirty="0"/>
              <a:t>образовательных программ обучающимися с умственной отсталостью</a:t>
            </a:r>
          </a:p>
          <a:p>
            <a:pPr algn="ctr"/>
            <a:r>
              <a:rPr lang="ru-RU" sz="1200" dirty="0"/>
              <a:t>(интеллектуальными нарушениями)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45052" y="4595844"/>
            <a:ext cx="2556547" cy="8493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Должностная инструкция Ресурсного учителя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694934" y="2549830"/>
            <a:ext cx="720080" cy="5760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85639" y="2635418"/>
            <a:ext cx="720080" cy="41902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291382" y="2500930"/>
            <a:ext cx="720080" cy="48093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9319167" y="2453367"/>
            <a:ext cx="720080" cy="5760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332656"/>
            <a:ext cx="1101722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Организационно – педагогические условия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(в структуре консультационного центра)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368450"/>
              </p:ext>
            </p:extLst>
          </p:nvPr>
        </p:nvGraphicFramePr>
        <p:xfrm>
          <a:off x="767408" y="1772816"/>
          <a:ext cx="108732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8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65" y="260648"/>
            <a:ext cx="10972800" cy="86895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Материально-техническое 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279011"/>
              </p:ext>
            </p:extLst>
          </p:nvPr>
        </p:nvGraphicFramePr>
        <p:xfrm>
          <a:off x="609600" y="1340768"/>
          <a:ext cx="49103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668" y="1129606"/>
            <a:ext cx="2664296" cy="19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631" y="1142489"/>
            <a:ext cx="2655417" cy="198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807" y="3356992"/>
            <a:ext cx="2736304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3356992"/>
            <a:ext cx="2607744" cy="24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1118</TotalTime>
  <Words>1367</Words>
  <Application>Microsoft Office PowerPoint</Application>
  <PresentationFormat>Широкоэкранный</PresentationFormat>
  <Paragraphs>146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Century Gothic</vt:lpstr>
      <vt:lpstr>Times New Roman</vt:lpstr>
      <vt:lpstr>Trebuchet MS</vt:lpstr>
      <vt:lpstr>Wingdings 3</vt:lpstr>
      <vt:lpstr>Сектор</vt:lpstr>
      <vt:lpstr>Муниципальное образовательное бюджетное  учреждение  гимназия № 6 г. Сочи имени Зорина Федора Михайловича</vt:lpstr>
      <vt:lpstr>Презентация PowerPoint</vt:lpstr>
      <vt:lpstr>Презентация PowerPoint</vt:lpstr>
      <vt:lpstr>Презентация PowerPoint</vt:lpstr>
      <vt:lpstr>Консультационный центр на базе МОБУ гимназии №6 г. Сочи </vt:lpstr>
      <vt:lpstr>Модель сопровождения инклюзивного образования</vt:lpstr>
      <vt:lpstr>Консультационный центр. Направление: Обучение по программам, соответствующим возможностям ребенка</vt:lpstr>
      <vt:lpstr>Организационно – педагогические условия (в структуре консультационного центра)</vt:lpstr>
      <vt:lpstr>Материально-техническое обеспечение</vt:lpstr>
      <vt:lpstr>Кадровые условия</vt:lpstr>
      <vt:lpstr>Комплекс мероприятий, способствующих созданию и развитию гуманной среды</vt:lpstr>
      <vt:lpstr>Модель сетевого партнерства</vt:lpstr>
      <vt:lpstr>Разработанные материалы</vt:lpstr>
      <vt:lpstr>Апробация и диссеминация результатов деятельности площадки</vt:lpstr>
      <vt:lpstr>Презентация PowerPoint</vt:lpstr>
      <vt:lpstr>Презентация PowerPoint</vt:lpstr>
      <vt:lpstr>ДОСТИЖЕНИЕ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ТерновыхТ</cp:lastModifiedBy>
  <cp:revision>75</cp:revision>
  <dcterms:created xsi:type="dcterms:W3CDTF">2020-03-12T19:47:33Z</dcterms:created>
  <dcterms:modified xsi:type="dcterms:W3CDTF">2022-03-14T15:12:11Z</dcterms:modified>
</cp:coreProperties>
</file>