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6288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Сдать ЕГЭ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про100!!!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65528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16832"/>
            <a:ext cx="76915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«Сдать ЕГЭ на 100 баллов,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просто, без завалов,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Стоит только потрудиться,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Все, конечно же, свершится!»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Глеб Р.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15882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4365104"/>
            <a:ext cx="7344816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МОБУ СОШ № 65 г. Сочи им. Героя Советского Союза </a:t>
            </a:r>
            <a:r>
              <a:rPr lang="ru-RU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Турчинского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А.П.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7989"/>
            <a:ext cx="5848350" cy="3533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8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wipe/>
      </p:transition>
    </mc:Choice>
    <mc:Fallback xmlns="">
      <p:transition advClick="0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20888"/>
            <a:ext cx="4859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сдать ЕГЭ на 100?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просто и легко!</a:t>
            </a: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Только: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140615" y="4581128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2451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81851"/>
            <a:ext cx="4968552" cy="4630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437" y="5695440"/>
            <a:ext cx="373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«Готовиться к ЕГЭ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класса» 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(Геннадий К.)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59203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65" y="1052736"/>
            <a:ext cx="6219292" cy="3456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1571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«Стремиться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лучшему результату и надеяться 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удачу»                                     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(Валериан Т.)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77714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15719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«Чтобы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что-то получить – надо это полюбить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 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(Мария Л.)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13456"/>
            <a:ext cx="5742383" cy="39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2894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2920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«Учиться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только на своих ошибках, но и на ошибках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других»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(Илья С.)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6588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597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37321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«Пытаться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понять, а не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запомнить»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Иветта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248472" cy="45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125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652120" cy="42390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3732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Отдыхать,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как на отдохнувшую голову лучше думается»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Алексей С.)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«Быть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психологически стойким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Филипп А.)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4748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152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МОБУ СОШ № 65 г. Сочи им. Героя Советского Союза Турчинского А.П.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Лымарь Ирина Александровна</cp:lastModifiedBy>
  <cp:revision>23</cp:revision>
  <dcterms:created xsi:type="dcterms:W3CDTF">2021-02-16T13:16:50Z</dcterms:created>
  <dcterms:modified xsi:type="dcterms:W3CDTF">2021-02-17T08:34:06Z</dcterms:modified>
</cp:coreProperties>
</file>