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4"/>
  </p:notesMasterIdLst>
  <p:handoutMasterIdLst>
    <p:handoutMasterId r:id="rId25"/>
  </p:handoutMasterIdLst>
  <p:sldIdLst>
    <p:sldId id="720" r:id="rId2"/>
    <p:sldId id="733" r:id="rId3"/>
    <p:sldId id="748" r:id="rId4"/>
    <p:sldId id="747" r:id="rId5"/>
    <p:sldId id="746" r:id="rId6"/>
    <p:sldId id="752" r:id="rId7"/>
    <p:sldId id="750" r:id="rId8"/>
    <p:sldId id="745" r:id="rId9"/>
    <p:sldId id="744" r:id="rId10"/>
    <p:sldId id="749" r:id="rId11"/>
    <p:sldId id="743" r:id="rId12"/>
    <p:sldId id="74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41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854"/>
    <a:srgbClr val="3383CB"/>
    <a:srgbClr val="0C0749"/>
    <a:srgbClr val="140C7E"/>
    <a:srgbClr val="1F12C4"/>
    <a:srgbClr val="CC0000"/>
    <a:srgbClr val="BDD7EE"/>
    <a:srgbClr val="CCCCFF"/>
    <a:srgbClr val="913B9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4471" autoAdjust="0"/>
  </p:normalViewPr>
  <p:slideViewPr>
    <p:cSldViewPr snapToGrid="0">
      <p:cViewPr varScale="1">
        <p:scale>
          <a:sx n="109" d="100"/>
          <a:sy n="109" d="100"/>
        </p:scale>
        <p:origin x="26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4062"/>
    </p:cViewPr>
  </p:sorterViewPr>
  <p:notesViewPr>
    <p:cSldViewPr snapToGrid="0">
      <p:cViewPr varScale="1">
        <p:scale>
          <a:sx n="79" d="100"/>
          <a:sy n="79" d="100"/>
        </p:scale>
        <p:origin x="-2502" y="-108"/>
      </p:cViewPr>
      <p:guideLst>
        <p:guide orient="horz" pos="3132"/>
        <p:guide pos="214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onovaev\Desktop\&#1059;&#1054;&#1053;\&#1064;&#1053;&#1054;&#1056;\&#1052;&#1091;&#1085;&#1080;&#1094;&#1080;&#1087;&#1072;&#1083;&#1100;&#1085;&#1099;&#1077;%20&#1076;&#1086;&#1082;&#1091;&#1084;&#1077;&#1085;&#1090;&#1099;\&#1057;&#1087;&#1080;&#1089;&#1086;&#1082;%20&#1054;&#1054;%20&#1064;&#1053;&#1054;&#1056;%20&#1075;.-&#1082;.%20&#1057;&#1086;&#1095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ОО, с признаками необъективных результатов</a:t>
            </a:r>
          </a:p>
        </c:rich>
      </c:tx>
      <c:layout>
        <c:manualLayout>
          <c:xMode val="edge"/>
          <c:yMode val="edge"/>
          <c:x val="0.1114304461942257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654805757655669E-2"/>
          <c:y val="0.13141590220168262"/>
          <c:w val="0.91457562057978825"/>
          <c:h val="0.68326651966094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'Необъективные результаты'!$C$25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'Необъективные результаты'!$B$26:$B$27</c:f>
              <c:strCache>
                <c:ptCount val="2"/>
                <c:pt idx="0">
                  <c:v>Количество ОО</c:v>
                </c:pt>
                <c:pt idx="1">
                  <c:v>%</c:v>
                </c:pt>
              </c:strCache>
            </c:strRef>
          </c:cat>
          <c:val>
            <c:numRef>
              <c:f>'Необъективные результаты'!$C$26:$C$27</c:f>
              <c:numCache>
                <c:formatCode>0.00</c:formatCode>
                <c:ptCount val="2"/>
                <c:pt idx="0" formatCode="General">
                  <c:v>1</c:v>
                </c:pt>
                <c:pt idx="1">
                  <c:v>1.4285714285714286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E-4757-A457-3E50A332E31B}"/>
            </c:ext>
          </c:extLst>
        </c:ser>
        <c:ser>
          <c:idx val="1"/>
          <c:order val="1"/>
          <c:tx>
            <c:strRef>
              <c:f>'Необъективные результаты'!$D$25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'Необъективные результаты'!$B$26:$B$27</c:f>
              <c:strCache>
                <c:ptCount val="2"/>
                <c:pt idx="0">
                  <c:v>Количество ОО</c:v>
                </c:pt>
                <c:pt idx="1">
                  <c:v>%</c:v>
                </c:pt>
              </c:strCache>
            </c:strRef>
          </c:cat>
          <c:val>
            <c:numRef>
              <c:f>'Необъективные результаты'!$D$26:$D$27</c:f>
              <c:numCache>
                <c:formatCode>0.00</c:formatCode>
                <c:ptCount val="2"/>
                <c:pt idx="0" formatCode="General">
                  <c:v>5</c:v>
                </c:pt>
                <c:pt idx="1">
                  <c:v>7.1428571428571423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5E-4757-A457-3E50A332E31B}"/>
            </c:ext>
          </c:extLst>
        </c:ser>
        <c:ser>
          <c:idx val="2"/>
          <c:order val="2"/>
          <c:tx>
            <c:strRef>
              <c:f>'Необъективные результаты'!$E$25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'Необъективные результаты'!$B$26:$B$27</c:f>
              <c:strCache>
                <c:ptCount val="2"/>
                <c:pt idx="0">
                  <c:v>Количество ОО</c:v>
                </c:pt>
                <c:pt idx="1">
                  <c:v>%</c:v>
                </c:pt>
              </c:strCache>
            </c:strRef>
          </c:cat>
          <c:val>
            <c:numRef>
              <c:f>'Необъективные результаты'!$E$26:$E$27</c:f>
              <c:numCache>
                <c:formatCode>0.00</c:formatCode>
                <c:ptCount val="2"/>
                <c:pt idx="0" formatCode="General">
                  <c:v>10</c:v>
                </c:pt>
                <c:pt idx="1">
                  <c:v>14.285714285714285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5E-4757-A457-3E50A332E31B}"/>
            </c:ext>
          </c:extLst>
        </c:ser>
        <c:ser>
          <c:idx val="3"/>
          <c:order val="3"/>
          <c:tx>
            <c:strRef>
              <c:f>'Необъективные результаты'!$F$25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'Необъективные результаты'!$B$26:$B$27</c:f>
              <c:strCache>
                <c:ptCount val="2"/>
                <c:pt idx="0">
                  <c:v>Количество ОО</c:v>
                </c:pt>
                <c:pt idx="1">
                  <c:v>%</c:v>
                </c:pt>
              </c:strCache>
            </c:strRef>
          </c:cat>
          <c:val>
            <c:numRef>
              <c:f>'Необъективные результаты'!$F$26:$F$27</c:f>
              <c:numCache>
                <c:formatCode>0.00</c:formatCode>
                <c:ptCount val="2"/>
                <c:pt idx="0" formatCode="General">
                  <c:v>2</c:v>
                </c:pt>
                <c:pt idx="1">
                  <c:v>2.8571428571428572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5E-4757-A457-3E50A332E31B}"/>
            </c:ext>
          </c:extLst>
        </c:ser>
        <c:ser>
          <c:idx val="4"/>
          <c:order val="4"/>
          <c:tx>
            <c:strRef>
              <c:f>'Необъективные результаты'!$G$25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'Необъективные результаты'!$B$26:$B$27</c:f>
              <c:strCache>
                <c:ptCount val="2"/>
                <c:pt idx="0">
                  <c:v>Количество ОО</c:v>
                </c:pt>
                <c:pt idx="1">
                  <c:v>%</c:v>
                </c:pt>
              </c:strCache>
            </c:strRef>
          </c:cat>
          <c:val>
            <c:numRef>
              <c:f>'Необъективные результаты'!$G$26:$G$27</c:f>
              <c:numCache>
                <c:formatCode>0.00</c:formatCode>
                <c:ptCount val="2"/>
                <c:pt idx="0" formatCode="General">
                  <c:v>16</c:v>
                </c:pt>
                <c:pt idx="1">
                  <c:v>22.857142857142858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E-4757-A457-3E50A332E31B}"/>
            </c:ext>
          </c:extLst>
        </c:ser>
        <c:ser>
          <c:idx val="5"/>
          <c:order val="5"/>
          <c:tx>
            <c:strRef>
              <c:f>'Необъективные результаты'!$H$25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'Необъективные результаты'!$B$26:$B$27</c:f>
              <c:strCache>
                <c:ptCount val="2"/>
                <c:pt idx="0">
                  <c:v>Количество ОО</c:v>
                </c:pt>
                <c:pt idx="1">
                  <c:v>%</c:v>
                </c:pt>
              </c:strCache>
            </c:strRef>
          </c:cat>
          <c:val>
            <c:numRef>
              <c:f>'Необъективные результаты'!$H$26:$H$27</c:f>
              <c:numCache>
                <c:formatCode>0.00</c:formatCode>
                <c:ptCount val="2"/>
                <c:pt idx="0" formatCode="General">
                  <c:v>6</c:v>
                </c:pt>
                <c:pt idx="1">
                  <c:v>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5E-4757-A457-3E50A332E3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81591168"/>
        <c:axId val="1481589088"/>
      </c:barChart>
      <c:catAx>
        <c:axId val="14815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1589088"/>
        <c:crosses val="autoZero"/>
        <c:auto val="1"/>
        <c:lblAlgn val="ctr"/>
        <c:lblOffset val="100"/>
        <c:noMultiLvlLbl val="0"/>
      </c:catAx>
      <c:valAx>
        <c:axId val="14815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159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5857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0"/>
            <a:ext cx="2945184" cy="495857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r">
              <a:defRPr sz="1200"/>
            </a:lvl1pPr>
          </a:lstStyle>
          <a:p>
            <a:fld id="{7255F2E6-57C5-4EDA-AFFD-9E7605338F8C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184" cy="495857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29197"/>
            <a:ext cx="2945184" cy="495857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r">
              <a:defRPr sz="1200"/>
            </a:lvl1pPr>
          </a:lstStyle>
          <a:p>
            <a:fld id="{B2C64245-3AEC-451F-B36C-2E5DB8DD6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677" tIns="45838" rIns="91677" bIns="458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1677" tIns="45838" rIns="91677" bIns="45838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7" tIns="45838" rIns="91677" bIns="458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677" tIns="45838" rIns="91677" bIns="458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677" tIns="45838" rIns="91677" bIns="458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677" tIns="45838" rIns="91677" bIns="45838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3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43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1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8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4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64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52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9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4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0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28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2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10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2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6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5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1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8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9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9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2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-1" y="0"/>
            <a:ext cx="12172493" cy="13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01.02.2024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6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3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6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6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.gif"/><Relationship Id="rId4" Type="http://schemas.openxmlformats.org/officeDocument/2006/relationships/image" Target="../media/image7.jp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gif"/><Relationship Id="rId4" Type="http://schemas.openxmlformats.org/officeDocument/2006/relationships/image" Target="../media/image7.jp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1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vo.garant.ru/#/document/70291362/entry/12104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ivo.garant.ru/#/document/5632903/entry/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obrkuban.ru/" TargetMode="External"/><Relationship Id="rId5" Type="http://schemas.openxmlformats.org/officeDocument/2006/relationships/image" Target="../media/image4.gif"/><Relationship Id="rId10" Type="http://schemas.openxmlformats.org/officeDocument/2006/relationships/hyperlink" Target="http://ivo.garant.ru/#/document/70143450/entry/1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ivo.garant.ru/#/multilink/70291362/paragraph/27333983/number/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proxy.imgsmail.ru/?e=1698416047&amp;email=m.a.r.u.s.y@mail.ru&amp;flags=0&amp;h=94YbJ6URo2S380e04FEFOg&amp;is_https=1&amp;url173=Y2RuLXJ1LmJpdHJpeDI0LnJ1L2IxNDQxNDQ0OC9zZW5kZXIvMzEzLzMxMzhjMzJkMGZkMGRmNTlhY2Q4ODY1OTRkOGUxZTI5L2IwYmEzN2FlZjVkODE4ZGNjZDkyM2VlOGI0MjAyNDVhLmpwZw~~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vo.garant.ru/#/document/12125268/entry/5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ivo.garant.ru/#/document/70291362/entry/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o.garant.ru/#/document/12125268/entry/1004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.gi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gebombe.com.tr/wp-content/uploads/2015/12/kurumsalpress-arkapla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/>
          <a:stretch/>
        </p:blipFill>
        <p:spPr bwMode="auto">
          <a:xfrm rot="5400000">
            <a:off x="615509" y="743423"/>
            <a:ext cx="5285088" cy="65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5040530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70" y="2411041"/>
            <a:ext cx="1106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&quot;Times New Roman&quot;"/>
              </a:rPr>
              <a:t>КАЧЕСТВО ОБРАЗОВАТЕЛЬНЫХ РЕЗУЛЬТАТОВ</a:t>
            </a:r>
            <a:endParaRPr lang="ru-RU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&quot;Times New Roman&quot;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544" y="149440"/>
            <a:ext cx="8756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образованию и науке администрации муниципального образования городской округ город-курорт Сочи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63889" y="5824329"/>
            <a:ext cx="7361816" cy="54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Миронова Екатерина Владимировна</a:t>
            </a:r>
          </a:p>
          <a:p>
            <a:pPr algn="r">
              <a:lnSpc>
                <a:spcPts val="2160"/>
              </a:lnSpc>
              <a:spcBef>
                <a:spcPts val="0"/>
              </a:spcBef>
            </a:pPr>
            <a:r>
              <a:rPr lang="ru-RU" b="1" dirty="0">
                <a:solidFill>
                  <a:srgbClr val="0C0749"/>
                </a:solidFill>
                <a:cs typeface="Times New Roman" panose="02020603050405020304" pitchFamily="18" charset="0"/>
              </a:rPr>
              <a:t>8(861) 264 – 71 – 45, </a:t>
            </a:r>
          </a:p>
          <a:p>
            <a:pPr algn="r">
              <a:lnSpc>
                <a:spcPts val="2160"/>
              </a:lnSpc>
              <a:spcBef>
                <a:spcPts val="0"/>
              </a:spcBef>
            </a:pPr>
            <a:endParaRPr lang="ru-RU" b="1" dirty="0" smtClean="0">
              <a:solidFill>
                <a:srgbClr val="0C0749"/>
              </a:solidFill>
              <a:cs typeface="Times New Roman" panose="02020603050405020304" pitchFamily="18" charset="0"/>
            </a:endParaRPr>
          </a:p>
          <a:p>
            <a:pPr algn="r">
              <a:lnSpc>
                <a:spcPts val="2160"/>
              </a:lnSpc>
              <a:spcBef>
                <a:spcPts val="0"/>
              </a:spcBef>
            </a:pPr>
            <a:endParaRPr lang="ru-RU" b="1" dirty="0">
              <a:solidFill>
                <a:srgbClr val="0C0749"/>
              </a:solidFill>
              <a:cs typeface="Times New Roman" panose="02020603050405020304" pitchFamily="18" charset="0"/>
            </a:endParaRPr>
          </a:p>
          <a:p>
            <a:pPr algn="r">
              <a:lnSpc>
                <a:spcPts val="216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C0749"/>
                </a:solidFill>
                <a:cs typeface="Times New Roman" panose="02020603050405020304" pitchFamily="18" charset="0"/>
              </a:rPr>
              <a:t>15.11.2023 </a:t>
            </a:r>
            <a:r>
              <a:rPr lang="ru-RU" b="1" dirty="0">
                <a:solidFill>
                  <a:srgbClr val="0C0749"/>
                </a:solidFill>
                <a:cs typeface="Times New Roman" panose="02020603050405020304" pitchFamily="18" charset="0"/>
              </a:rPr>
              <a:t>г.</a:t>
            </a:r>
          </a:p>
          <a:p>
            <a:pPr algn="r"/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77" y="163266"/>
            <a:ext cx="1270116" cy="10018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" y="211921"/>
            <a:ext cx="789227" cy="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728" y="909215"/>
            <a:ext cx="3511296" cy="541934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3135" y="1222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ОБЪЕКТИВНОСТЬ ПРОВЕДЕНИЯ И ПРОВЕРКИ ВПР</a:t>
            </a:r>
            <a:endParaRPr sz="2600" dirty="0"/>
          </a:p>
        </p:txBody>
      </p:sp>
      <p:grpSp>
        <p:nvGrpSpPr>
          <p:cNvPr id="20" name="object 13"/>
          <p:cNvGrpSpPr/>
          <p:nvPr/>
        </p:nvGrpSpPr>
        <p:grpSpPr>
          <a:xfrm>
            <a:off x="7891271" y="995172"/>
            <a:ext cx="4192904" cy="5477510"/>
            <a:chOff x="7891271" y="995172"/>
            <a:chExt cx="4192904" cy="5477510"/>
          </a:xfrm>
        </p:grpSpPr>
        <p:pic>
          <p:nvPicPr>
            <p:cNvPr id="21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661" y="995172"/>
              <a:ext cx="3916820" cy="4634345"/>
            </a:xfrm>
            <a:prstGeom prst="rect">
              <a:avLst/>
            </a:prstGeom>
          </p:spPr>
        </p:pic>
        <p:sp>
          <p:nvSpPr>
            <p:cNvPr id="22" name="object 15"/>
            <p:cNvSpPr/>
            <p:nvPr/>
          </p:nvSpPr>
          <p:spPr>
            <a:xfrm>
              <a:off x="7901177" y="4920233"/>
              <a:ext cx="4173220" cy="1542415"/>
            </a:xfrm>
            <a:custGeom>
              <a:avLst/>
              <a:gdLst/>
              <a:ahLst/>
              <a:cxnLst/>
              <a:rect l="l" t="t" r="r" b="b"/>
              <a:pathLst>
                <a:path w="4173220" h="1542414">
                  <a:moveTo>
                    <a:pt x="4172712" y="0"/>
                  </a:moveTo>
                  <a:lnTo>
                    <a:pt x="0" y="0"/>
                  </a:lnTo>
                  <a:lnTo>
                    <a:pt x="0" y="1542287"/>
                  </a:lnTo>
                  <a:lnTo>
                    <a:pt x="4172712" y="1542287"/>
                  </a:lnTo>
                  <a:lnTo>
                    <a:pt x="41727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/>
            <p:cNvSpPr/>
            <p:nvPr/>
          </p:nvSpPr>
          <p:spPr>
            <a:xfrm>
              <a:off x="7901177" y="4920233"/>
              <a:ext cx="4173220" cy="1542415"/>
            </a:xfrm>
            <a:custGeom>
              <a:avLst/>
              <a:gdLst/>
              <a:ahLst/>
              <a:cxnLst/>
              <a:rect l="l" t="t" r="r" b="b"/>
              <a:pathLst>
                <a:path w="4173220" h="1542414">
                  <a:moveTo>
                    <a:pt x="0" y="1542287"/>
                  </a:moveTo>
                  <a:lnTo>
                    <a:pt x="4172712" y="1542287"/>
                  </a:lnTo>
                  <a:lnTo>
                    <a:pt x="4172712" y="0"/>
                  </a:lnTo>
                  <a:lnTo>
                    <a:pt x="0" y="0"/>
                  </a:lnTo>
                  <a:lnTo>
                    <a:pt x="0" y="1542287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7"/>
          <p:cNvSpPr txBox="1"/>
          <p:nvPr/>
        </p:nvSpPr>
        <p:spPr>
          <a:xfrm>
            <a:off x="9950831" y="4948173"/>
            <a:ext cx="2047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63525" algn="l"/>
                <a:tab pos="1247775" algn="l"/>
              </a:tabLst>
            </a:pPr>
            <a:r>
              <a:rPr sz="1200" dirty="0">
                <a:latin typeface="Times New Roman"/>
                <a:cs typeface="Times New Roman"/>
              </a:rPr>
              <a:t>за	</a:t>
            </a:r>
            <a:r>
              <a:rPr sz="1200" spc="-5" dirty="0">
                <a:latin typeface="Times New Roman"/>
                <a:cs typeface="Times New Roman"/>
              </a:rPr>
              <a:t>организацию	</a:t>
            </a:r>
            <a:r>
              <a:rPr sz="1200" spc="-10" dirty="0">
                <a:latin typeface="Times New Roman"/>
                <a:cs typeface="Times New Roman"/>
              </a:rPr>
              <a:t>проведения,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18"/>
          <p:cNvSpPr txBox="1"/>
          <p:nvPr/>
        </p:nvSpPr>
        <p:spPr>
          <a:xfrm>
            <a:off x="7992109" y="4934457"/>
            <a:ext cx="1834514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354965">
              <a:lnSpc>
                <a:spcPct val="107100"/>
              </a:lnSpc>
              <a:spcBef>
                <a:spcPts val="105"/>
              </a:spcBef>
              <a:tabLst>
                <a:tab pos="719455" algn="l"/>
                <a:tab pos="888365" algn="l"/>
                <a:tab pos="990600" algn="l"/>
              </a:tabLst>
            </a:pPr>
            <a:r>
              <a:rPr sz="1200" dirty="0">
                <a:latin typeface="Times New Roman"/>
                <a:cs typeface="Times New Roman"/>
              </a:rPr>
              <a:t>7.5.	</a:t>
            </a:r>
            <a:r>
              <a:rPr sz="1200" spc="-5" dirty="0">
                <a:latin typeface="Times New Roman"/>
                <a:cs typeface="Times New Roman"/>
              </a:rPr>
              <a:t>От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ть  </a:t>
            </a:r>
            <a:r>
              <a:rPr sz="1200" spc="-5" dirty="0">
                <a:latin typeface="Times New Roman"/>
                <a:cs typeface="Times New Roman"/>
              </a:rPr>
              <a:t>проверки,		</a:t>
            </a:r>
            <a:r>
              <a:rPr sz="1200" spc="-10" dirty="0">
                <a:latin typeface="Times New Roman"/>
                <a:cs typeface="Times New Roman"/>
              </a:rPr>
              <a:t>оценивания,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заполнения		</a:t>
            </a:r>
            <a:r>
              <a:rPr sz="1200" spc="-15" dirty="0">
                <a:latin typeface="Times New Roman"/>
                <a:cs typeface="Times New Roman"/>
              </a:rPr>
              <a:t>протоколов,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9921875" y="5132577"/>
            <a:ext cx="207645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5080" indent="-86995">
              <a:lnSpc>
                <a:spcPct val="106700"/>
              </a:lnSpc>
              <a:spcBef>
                <a:spcPts val="100"/>
              </a:spcBef>
              <a:tabLst>
                <a:tab pos="1057275" algn="l"/>
                <a:tab pos="1146175" algn="l"/>
                <a:tab pos="1478280" algn="l"/>
              </a:tabLst>
            </a:pP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б</a:t>
            </a:r>
            <a:r>
              <a:rPr sz="1200" spc="15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30" dirty="0">
                <a:latin typeface="Times New Roman"/>
                <a:cs typeface="Times New Roman"/>
              </a:rPr>
              <a:t>е</a:t>
            </a:r>
            <a:r>
              <a:rPr sz="1200" spc="-5" dirty="0">
                <a:latin typeface="Times New Roman"/>
                <a:cs typeface="Times New Roman"/>
              </a:rPr>
              <a:t>че</a:t>
            </a:r>
            <a:r>
              <a:rPr sz="1200" dirty="0">
                <a:latin typeface="Times New Roman"/>
                <a:cs typeface="Times New Roman"/>
              </a:rPr>
              <a:t>ния	о</a:t>
            </a:r>
            <a:r>
              <a:rPr sz="1200" spc="-25" dirty="0">
                <a:latin typeface="Times New Roman"/>
                <a:cs typeface="Times New Roman"/>
              </a:rPr>
              <a:t>б</a:t>
            </a:r>
            <a:r>
              <a:rPr sz="1200" spc="-5" dirty="0">
                <a:latin typeface="Times New Roman"/>
                <a:cs typeface="Times New Roman"/>
              </a:rPr>
              <a:t>ъе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, 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ть		и	п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5" dirty="0">
                <a:latin typeface="Times New Roman"/>
                <a:cs typeface="Times New Roman"/>
              </a:rPr>
              <a:t>а</a:t>
            </a:r>
            <a:r>
              <a:rPr sz="1200" spc="15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28" name="object 20"/>
          <p:cNvSpPr txBox="1"/>
          <p:nvPr/>
        </p:nvSpPr>
        <p:spPr>
          <a:xfrm>
            <a:off x="7992109" y="5524296"/>
            <a:ext cx="4004945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67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информации,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всех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этапах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возлагается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лиц,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назначенных соответствующим приказом руководителя </a:t>
            </a:r>
            <a:r>
              <a:rPr sz="1200" spc="-5" dirty="0">
                <a:latin typeface="Times New Roman"/>
                <a:cs typeface="Times New Roman"/>
              </a:rPr>
              <a:t>ОО.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D71F28"/>
                </a:solidFill>
                <a:latin typeface="Times New Roman"/>
                <a:cs typeface="Times New Roman"/>
              </a:rPr>
              <a:t>Руководитель</a:t>
            </a:r>
            <a:r>
              <a:rPr sz="1200" b="1" spc="245" dirty="0">
                <a:solidFill>
                  <a:srgbClr val="D71F2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D71F28"/>
                </a:solidFill>
                <a:latin typeface="Times New Roman"/>
                <a:cs typeface="Times New Roman"/>
              </a:rPr>
              <a:t>ОО</a:t>
            </a:r>
            <a:r>
              <a:rPr sz="1200" b="1" spc="245" dirty="0">
                <a:solidFill>
                  <a:srgbClr val="D71F28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>
                <a:solidFill>
                  <a:srgbClr val="D71F28"/>
                </a:solidFill>
                <a:latin typeface="Times New Roman"/>
                <a:cs typeface="Times New Roman"/>
              </a:rPr>
              <a:t>несет</a:t>
            </a:r>
            <a:r>
              <a:rPr sz="1200" b="1" spc="254" dirty="0">
                <a:solidFill>
                  <a:srgbClr val="D71F28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D71F28"/>
                </a:solidFill>
                <a:latin typeface="Times New Roman"/>
                <a:cs typeface="Times New Roman"/>
              </a:rPr>
              <a:t>ответственность</a:t>
            </a:r>
            <a:r>
              <a:rPr sz="1200" b="1" spc="254" dirty="0">
                <a:solidFill>
                  <a:srgbClr val="D71F28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D71F28"/>
                </a:solidFill>
                <a:latin typeface="Times New Roman"/>
                <a:cs typeface="Times New Roman"/>
              </a:rPr>
              <a:t>за</a:t>
            </a:r>
            <a:r>
              <a:rPr sz="1200" b="1" spc="240" dirty="0">
                <a:solidFill>
                  <a:srgbClr val="D71F28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D71F28"/>
                </a:solidFill>
                <a:latin typeface="Times New Roman"/>
                <a:cs typeface="Times New Roman"/>
              </a:rPr>
              <a:t>соблюдение</a:t>
            </a:r>
            <a:endParaRPr sz="12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90"/>
              </a:spcBef>
            </a:pPr>
            <a:r>
              <a:rPr sz="1200" b="1" spc="-5" dirty="0">
                <a:solidFill>
                  <a:srgbClr val="D71F28"/>
                </a:solidFill>
                <a:latin typeface="Times New Roman"/>
                <a:cs typeface="Times New Roman"/>
              </a:rPr>
              <a:t>всех процедур.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0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6467" y="1290348"/>
            <a:ext cx="3853759" cy="25680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91" y="4575366"/>
            <a:ext cx="7711542" cy="2073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bject 2"/>
          <p:cNvSpPr txBox="1">
            <a:spLocks/>
          </p:cNvSpPr>
          <p:nvPr/>
        </p:nvSpPr>
        <p:spPr>
          <a:xfrm>
            <a:off x="178697" y="4773510"/>
            <a:ext cx="7615539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" b="1" i="0" kern="1200">
                <a:solidFill>
                  <a:srgbClr val="24406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2555" marR="113030">
              <a:lnSpc>
                <a:spcPct val="100000"/>
              </a:lnSpc>
              <a:spcBef>
                <a:spcPts val="254"/>
              </a:spcBef>
              <a:tabLst>
                <a:tab pos="465455" algn="l"/>
              </a:tabLst>
            </a:pP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Объективность</a:t>
            </a:r>
            <a:r>
              <a:rPr lang="ru-RU" sz="15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проверке ВПР: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" marR="67310">
              <a:lnSpc>
                <a:spcPct val="100000"/>
              </a:lnSpc>
              <a:spcBef>
                <a:spcPts val="5"/>
              </a:spcBef>
              <a:tabLst>
                <a:tab pos="409575" algn="l"/>
              </a:tabLst>
            </a:pP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организация независимого</a:t>
            </a:r>
            <a:r>
              <a:rPr lang="ru-RU" sz="15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наблюдения;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5290" marR="113030" indent="-293370">
              <a:lnSpc>
                <a:spcPct val="100000"/>
              </a:lnSpc>
              <a:buChar char="-"/>
              <a:tabLst>
                <a:tab pos="415290" algn="l"/>
                <a:tab pos="415925" algn="l"/>
              </a:tabLst>
            </a:pP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5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 в формате </a:t>
            </a:r>
            <a:r>
              <a:rPr lang="ru-RU" sz="15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5290" marR="85090" indent="-293370">
              <a:lnSpc>
                <a:spcPct val="100000"/>
              </a:lnSpc>
              <a:buChar char="-"/>
              <a:tabLst>
                <a:tab pos="415290" algn="l"/>
                <a:tab pos="415925" algn="l"/>
              </a:tabLst>
            </a:pP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муниципальной</a:t>
            </a:r>
            <a:r>
              <a:rPr lang="ru-RU" sz="15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(+ выборочная перепроверка работ);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">
              <a:lnSpc>
                <a:spcPct val="100000"/>
              </a:lnSpc>
              <a:buAutoNum type="arabicPeriod" startAt="2"/>
              <a:tabLst>
                <a:tab pos="418465" algn="l"/>
                <a:tab pos="419100" algn="l"/>
              </a:tabLst>
            </a:pP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Корректировка ВСОКО 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(соотнесение отметок внутренней и внешней оценки. Контроль системы </a:t>
            </a:r>
            <a:r>
              <a:rPr lang="ru-RU" sz="1500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провторения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дозировки </a:t>
            </a:r>
            <a:r>
              <a:rPr lang="ru-RU" sz="1500" spc="-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</a:t>
            </a:r>
            <a:r>
              <a:rPr lang="ru-RU" sz="15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оценивания)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" marR="76200">
              <a:lnSpc>
                <a:spcPct val="100000"/>
              </a:lnSpc>
              <a:buAutoNum type="arabicPeriod" startAt="2"/>
              <a:tabLst>
                <a:tab pos="418465" algn="l"/>
                <a:tab pos="419100" algn="l"/>
              </a:tabLst>
            </a:pP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Исключение «натаскивания»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 </a:t>
            </a:r>
            <a:r>
              <a:rPr lang="ru-RU" sz="1500" spc="-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заданий).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ЕДИНОЕ СОДЕРЖАНИЕ ОБЩЕГО ОБРАЗОВАНИЯ</a:t>
            </a:r>
            <a:endParaRPr sz="2600" dirty="0"/>
          </a:p>
        </p:txBody>
      </p:sp>
      <p:pic>
        <p:nvPicPr>
          <p:cNvPr id="8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07" y="1882139"/>
            <a:ext cx="5524500" cy="4018788"/>
          </a:xfrm>
          <a:prstGeom prst="rect">
            <a:avLst/>
          </a:prstGeom>
        </p:spPr>
      </p:pic>
      <p:pic>
        <p:nvPicPr>
          <p:cNvPr id="10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4728" y="957072"/>
            <a:ext cx="6265164" cy="3957828"/>
          </a:xfrm>
          <a:prstGeom prst="rect">
            <a:avLst/>
          </a:prstGeom>
        </p:spPr>
      </p:pic>
      <p:pic>
        <p:nvPicPr>
          <p:cNvPr id="11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4728" y="5035296"/>
            <a:ext cx="6367271" cy="1511808"/>
          </a:xfrm>
          <a:prstGeom prst="rect">
            <a:avLst/>
          </a:prstGeom>
        </p:spPr>
      </p:pic>
      <p:sp>
        <p:nvSpPr>
          <p:cNvPr id="12" name="object 6"/>
          <p:cNvSpPr txBox="1"/>
          <p:nvPr/>
        </p:nvSpPr>
        <p:spPr>
          <a:xfrm>
            <a:off x="2008123" y="971169"/>
            <a:ext cx="20408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edsoo.ru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0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ОБНОВЛЕННЫЙ ФГОС ООО, РАЗДЕЛ ОЦЕНКИ КАЧЕСТВА ОБРАЗОВАНИЯ</a:t>
            </a:r>
            <a:endParaRPr sz="2600" dirty="0"/>
          </a:p>
        </p:txBody>
      </p:sp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348" y="976063"/>
            <a:ext cx="3787140" cy="5140452"/>
          </a:xfrm>
          <a:prstGeom prst="rect">
            <a:avLst/>
          </a:prstGeom>
        </p:spPr>
      </p:pic>
      <p:sp>
        <p:nvSpPr>
          <p:cNvPr id="14" name="object 4"/>
          <p:cNvSpPr txBox="1"/>
          <p:nvPr/>
        </p:nvSpPr>
        <p:spPr>
          <a:xfrm>
            <a:off x="1082751" y="5971532"/>
            <a:ext cx="2095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5683</a:t>
            </a:r>
            <a:r>
              <a:rPr sz="1800" b="1" u="heavy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листа,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u="heavy" spc="-1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необходимо</a:t>
            </a:r>
            <a:r>
              <a:rPr sz="1800" b="1" u="heavy" spc="-5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изучить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5"/>
          <p:cNvGrpSpPr/>
          <p:nvPr/>
        </p:nvGrpSpPr>
        <p:grpSpPr>
          <a:xfrm>
            <a:off x="3904488" y="976063"/>
            <a:ext cx="8305800" cy="5716905"/>
            <a:chOff x="3886200" y="929639"/>
            <a:chExt cx="8305800" cy="5716905"/>
          </a:xfrm>
        </p:grpSpPr>
        <p:pic>
          <p:nvPicPr>
            <p:cNvPr id="17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200" y="929639"/>
              <a:ext cx="4497324" cy="2634995"/>
            </a:xfrm>
            <a:prstGeom prst="rect">
              <a:avLst/>
            </a:prstGeom>
          </p:spPr>
        </p:pic>
        <p:pic>
          <p:nvPicPr>
            <p:cNvPr id="18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3499104"/>
              <a:ext cx="4497324" cy="3147060"/>
            </a:xfrm>
            <a:prstGeom prst="rect">
              <a:avLst/>
            </a:prstGeom>
          </p:spPr>
        </p:pic>
        <p:pic>
          <p:nvPicPr>
            <p:cNvPr id="19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6091" y="929640"/>
              <a:ext cx="3835906" cy="5300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6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35002"/>
            <a:ext cx="109429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solidFill>
                  <a:srgbClr val="1F4E79"/>
                </a:solidFill>
              </a:rPr>
              <a:t>ЕДИНЫЕ ПОДХОДЫ К СИСТЕМЕ ОЦЕНИВАНИЯ ДОСТИЖЕНИЯ ОБУЧАЮЩИМИСЯ ПЛАНИРУЕМЫХ РЕЗУЛЬТАТОВ ОСВОЕНИЯ ОБРАЗОВАТЕЛЬНЫХ ПРОГРАММ</a:t>
            </a:r>
            <a:endParaRPr sz="2400" dirty="0"/>
          </a:p>
        </p:txBody>
      </p:sp>
      <p:sp>
        <p:nvSpPr>
          <p:cNvPr id="8" name="object 12"/>
          <p:cNvSpPr txBox="1"/>
          <p:nvPr/>
        </p:nvSpPr>
        <p:spPr>
          <a:xfrm>
            <a:off x="327761" y="878204"/>
            <a:ext cx="4342130" cy="2665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73990" indent="2971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Письмо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6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6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13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января 2023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03-49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направлении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методических</a:t>
            </a:r>
            <a:r>
              <a:rPr sz="16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рекомендаций»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R="4635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Важной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функцией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системы</a:t>
            </a:r>
            <a:endParaRPr sz="1600" dirty="0">
              <a:latin typeface="Times New Roman"/>
              <a:cs typeface="Times New Roman"/>
            </a:endParaRPr>
          </a:p>
          <a:p>
            <a:pPr marR="43815"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оценки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является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ориентация</a:t>
            </a:r>
            <a:endParaRPr sz="1600" dirty="0">
              <a:latin typeface="Times New Roman"/>
              <a:cs typeface="Times New Roman"/>
            </a:endParaRPr>
          </a:p>
          <a:p>
            <a:pPr marL="202565" marR="245110" algn="ctr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процесса</a:t>
            </a:r>
            <a:r>
              <a:rPr sz="16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достижение </a:t>
            </a:r>
            <a:r>
              <a:rPr sz="1600" b="1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планируемых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</a:t>
            </a:r>
            <a:endParaRPr sz="1600" dirty="0">
              <a:latin typeface="Times New Roman"/>
              <a:cs typeface="Times New Roman"/>
            </a:endParaRPr>
          </a:p>
          <a:p>
            <a:pPr marL="644525" marR="687705"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Определены</a:t>
            </a:r>
            <a:r>
              <a:rPr sz="16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формы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оценивания </a:t>
            </a:r>
            <a:r>
              <a:rPr sz="1600" b="1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внутренняя</a:t>
            </a:r>
            <a:r>
              <a:rPr sz="16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внешняя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403656" y="4982717"/>
            <a:ext cx="413766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Установлены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особенности</a:t>
            </a:r>
            <a:r>
              <a:rPr sz="16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оценки</a:t>
            </a:r>
            <a:endParaRPr sz="16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личностных,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метапредметных,</a:t>
            </a:r>
            <a:r>
              <a:rPr sz="16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предметных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16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функциональной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241554" y="3583685"/>
            <a:ext cx="2775585" cy="338455"/>
          </a:xfrm>
          <a:prstGeom prst="rect">
            <a:avLst/>
          </a:prstGeom>
          <a:ln w="25908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Критериальное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1021841" y="4037838"/>
            <a:ext cx="3712845" cy="830580"/>
          </a:xfrm>
          <a:prstGeom prst="rect">
            <a:avLst/>
          </a:prstGeom>
          <a:ln w="25907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 marR="125730">
              <a:lnSpc>
                <a:spcPct val="100000"/>
              </a:lnSpc>
              <a:spcBef>
                <a:spcPts val="305"/>
              </a:spcBef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Государственная</a:t>
            </a:r>
            <a:r>
              <a:rPr sz="16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итоговая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аттестация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Всероссийские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проверочные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работы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Мониторинговые</a:t>
            </a:r>
            <a:r>
              <a:rPr sz="16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исследования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32023" t="12096" r="34048" b="9809"/>
          <a:stretch/>
        </p:blipFill>
        <p:spPr>
          <a:xfrm>
            <a:off x="4769645" y="863940"/>
            <a:ext cx="3781109" cy="5439490"/>
          </a:xfrm>
          <a:prstGeom prst="rect">
            <a:avLst/>
          </a:prstGeom>
        </p:spPr>
      </p:pic>
      <p:grpSp>
        <p:nvGrpSpPr>
          <p:cNvPr id="14" name="object 16"/>
          <p:cNvGrpSpPr/>
          <p:nvPr/>
        </p:nvGrpSpPr>
        <p:grpSpPr>
          <a:xfrm>
            <a:off x="8097356" y="2344557"/>
            <a:ext cx="3889248" cy="3988308"/>
            <a:chOff x="7979663" y="2362200"/>
            <a:chExt cx="3889248" cy="3988308"/>
          </a:xfrm>
        </p:grpSpPr>
        <p:pic>
          <p:nvPicPr>
            <p:cNvPr id="17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9663" y="2406395"/>
              <a:ext cx="3889248" cy="1210055"/>
            </a:xfrm>
            <a:prstGeom prst="rect">
              <a:avLst/>
            </a:prstGeom>
          </p:spPr>
        </p:pic>
        <p:pic>
          <p:nvPicPr>
            <p:cNvPr id="18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5572" y="3624072"/>
              <a:ext cx="3835908" cy="714756"/>
            </a:xfrm>
            <a:prstGeom prst="rect">
              <a:avLst/>
            </a:prstGeom>
          </p:spPr>
        </p:pic>
        <p:pic>
          <p:nvPicPr>
            <p:cNvPr id="19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3671" y="4384548"/>
              <a:ext cx="3761231" cy="1965960"/>
            </a:xfrm>
            <a:prstGeom prst="rect">
              <a:avLst/>
            </a:prstGeom>
          </p:spPr>
        </p:pic>
        <p:sp>
          <p:nvSpPr>
            <p:cNvPr id="20" name="object 21"/>
            <p:cNvSpPr/>
            <p:nvPr/>
          </p:nvSpPr>
          <p:spPr>
            <a:xfrm>
              <a:off x="8246364" y="2362200"/>
              <a:ext cx="295910" cy="2217420"/>
            </a:xfrm>
            <a:custGeom>
              <a:avLst/>
              <a:gdLst/>
              <a:ahLst/>
              <a:cxnLst/>
              <a:rect l="l" t="t" r="r" b="b"/>
              <a:pathLst>
                <a:path w="295909" h="2217420">
                  <a:moveTo>
                    <a:pt x="0" y="139446"/>
                  </a:moveTo>
                  <a:lnTo>
                    <a:pt x="7345" y="95390"/>
                  </a:lnTo>
                  <a:lnTo>
                    <a:pt x="27797" y="57113"/>
                  </a:lnTo>
                  <a:lnTo>
                    <a:pt x="58978" y="26919"/>
                  </a:lnTo>
                  <a:lnTo>
                    <a:pt x="98511" y="7114"/>
                  </a:lnTo>
                  <a:lnTo>
                    <a:pt x="144017" y="0"/>
                  </a:lnTo>
                  <a:lnTo>
                    <a:pt x="189524" y="7114"/>
                  </a:lnTo>
                  <a:lnTo>
                    <a:pt x="229057" y="26919"/>
                  </a:lnTo>
                  <a:lnTo>
                    <a:pt x="260238" y="57113"/>
                  </a:lnTo>
                  <a:lnTo>
                    <a:pt x="280690" y="95390"/>
                  </a:lnTo>
                  <a:lnTo>
                    <a:pt x="288035" y="139446"/>
                  </a:lnTo>
                  <a:lnTo>
                    <a:pt x="280690" y="183501"/>
                  </a:lnTo>
                  <a:lnTo>
                    <a:pt x="260238" y="221778"/>
                  </a:lnTo>
                  <a:lnTo>
                    <a:pt x="229057" y="251972"/>
                  </a:lnTo>
                  <a:lnTo>
                    <a:pt x="189524" y="271777"/>
                  </a:lnTo>
                  <a:lnTo>
                    <a:pt x="144017" y="278891"/>
                  </a:lnTo>
                  <a:lnTo>
                    <a:pt x="98511" y="271777"/>
                  </a:lnTo>
                  <a:lnTo>
                    <a:pt x="58978" y="251972"/>
                  </a:lnTo>
                  <a:lnTo>
                    <a:pt x="27797" y="221778"/>
                  </a:lnTo>
                  <a:lnTo>
                    <a:pt x="7345" y="183501"/>
                  </a:lnTo>
                  <a:lnTo>
                    <a:pt x="0" y="139446"/>
                  </a:lnTo>
                  <a:close/>
                </a:path>
                <a:path w="295909" h="2217420">
                  <a:moveTo>
                    <a:pt x="0" y="1330452"/>
                  </a:moveTo>
                  <a:lnTo>
                    <a:pt x="7345" y="1286121"/>
                  </a:lnTo>
                  <a:lnTo>
                    <a:pt x="27797" y="1247631"/>
                  </a:lnTo>
                  <a:lnTo>
                    <a:pt x="58978" y="1217285"/>
                  </a:lnTo>
                  <a:lnTo>
                    <a:pt x="98511" y="1197388"/>
                  </a:lnTo>
                  <a:lnTo>
                    <a:pt x="144017" y="1190244"/>
                  </a:lnTo>
                  <a:lnTo>
                    <a:pt x="189524" y="1197388"/>
                  </a:lnTo>
                  <a:lnTo>
                    <a:pt x="229057" y="1217285"/>
                  </a:lnTo>
                  <a:lnTo>
                    <a:pt x="260238" y="1247631"/>
                  </a:lnTo>
                  <a:lnTo>
                    <a:pt x="280690" y="1286121"/>
                  </a:lnTo>
                  <a:lnTo>
                    <a:pt x="288035" y="1330452"/>
                  </a:lnTo>
                  <a:lnTo>
                    <a:pt x="280690" y="1374782"/>
                  </a:lnTo>
                  <a:lnTo>
                    <a:pt x="260238" y="1413272"/>
                  </a:lnTo>
                  <a:lnTo>
                    <a:pt x="229057" y="1443618"/>
                  </a:lnTo>
                  <a:lnTo>
                    <a:pt x="189524" y="1463515"/>
                  </a:lnTo>
                  <a:lnTo>
                    <a:pt x="144017" y="1470660"/>
                  </a:lnTo>
                  <a:lnTo>
                    <a:pt x="98511" y="1463515"/>
                  </a:lnTo>
                  <a:lnTo>
                    <a:pt x="58978" y="1443618"/>
                  </a:lnTo>
                  <a:lnTo>
                    <a:pt x="27797" y="1413272"/>
                  </a:lnTo>
                  <a:lnTo>
                    <a:pt x="7345" y="1374782"/>
                  </a:lnTo>
                  <a:lnTo>
                    <a:pt x="0" y="1330452"/>
                  </a:lnTo>
                  <a:close/>
                </a:path>
                <a:path w="295909" h="2217420">
                  <a:moveTo>
                    <a:pt x="7619" y="2077974"/>
                  </a:moveTo>
                  <a:lnTo>
                    <a:pt x="14965" y="2033918"/>
                  </a:lnTo>
                  <a:lnTo>
                    <a:pt x="35417" y="1995641"/>
                  </a:lnTo>
                  <a:lnTo>
                    <a:pt x="66598" y="1965447"/>
                  </a:lnTo>
                  <a:lnTo>
                    <a:pt x="106131" y="1945642"/>
                  </a:lnTo>
                  <a:lnTo>
                    <a:pt x="151637" y="1938527"/>
                  </a:lnTo>
                  <a:lnTo>
                    <a:pt x="197144" y="1945642"/>
                  </a:lnTo>
                  <a:lnTo>
                    <a:pt x="236677" y="1965447"/>
                  </a:lnTo>
                  <a:lnTo>
                    <a:pt x="267858" y="1995641"/>
                  </a:lnTo>
                  <a:lnTo>
                    <a:pt x="288310" y="2033918"/>
                  </a:lnTo>
                  <a:lnTo>
                    <a:pt x="295655" y="2077974"/>
                  </a:lnTo>
                  <a:lnTo>
                    <a:pt x="288310" y="2122029"/>
                  </a:lnTo>
                  <a:lnTo>
                    <a:pt x="267858" y="2160306"/>
                  </a:lnTo>
                  <a:lnTo>
                    <a:pt x="236677" y="2190500"/>
                  </a:lnTo>
                  <a:lnTo>
                    <a:pt x="197144" y="2210305"/>
                  </a:lnTo>
                  <a:lnTo>
                    <a:pt x="151637" y="2217420"/>
                  </a:lnTo>
                  <a:lnTo>
                    <a:pt x="106131" y="2210305"/>
                  </a:lnTo>
                  <a:lnTo>
                    <a:pt x="66598" y="2190500"/>
                  </a:lnTo>
                  <a:lnTo>
                    <a:pt x="35417" y="2160306"/>
                  </a:lnTo>
                  <a:lnTo>
                    <a:pt x="14965" y="2122029"/>
                  </a:lnTo>
                  <a:lnTo>
                    <a:pt x="7619" y="207797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СТРАТЕГИЯ СОЦИАЛЬНО-ЭКОНОМИЧЕСКОГО РАЗВИТИЯ</a:t>
            </a:r>
            <a:endParaRPr sz="2600" dirty="0"/>
          </a:p>
        </p:txBody>
      </p:sp>
      <p:pic>
        <p:nvPicPr>
          <p:cNvPr id="8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0708" y="999744"/>
            <a:ext cx="11708892" cy="56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ДИНАМИКА ШНОР В ГОРОДЕ-КУРОРТЕ СОЧИ</a:t>
            </a:r>
            <a:endParaRPr sz="2600" dirty="0"/>
          </a:p>
        </p:txBody>
      </p:sp>
      <p:sp>
        <p:nvSpPr>
          <p:cNvPr id="10" name="object 7"/>
          <p:cNvSpPr txBox="1"/>
          <p:nvPr/>
        </p:nvSpPr>
        <p:spPr>
          <a:xfrm>
            <a:off x="1076350" y="727983"/>
            <a:ext cx="2026920" cy="13188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66040" algn="ctr">
              <a:lnSpc>
                <a:spcPct val="100000"/>
              </a:lnSpc>
              <a:spcBef>
                <a:spcPts val="600"/>
              </a:spcBef>
            </a:pPr>
            <a:r>
              <a:rPr sz="3600" b="1" spc="-5" dirty="0">
                <a:latin typeface="Calibri"/>
                <a:cs typeface="Calibri"/>
              </a:rPr>
              <a:t>2020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ru-RU" sz="4000" spc="-5" dirty="0" smtClean="0">
                <a:latin typeface="Calibri"/>
                <a:cs typeface="Calibri"/>
              </a:rPr>
              <a:t>26</a:t>
            </a:r>
            <a:r>
              <a:rPr sz="4000" spc="-75" dirty="0" smtClean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школ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4807458" y="713461"/>
            <a:ext cx="2026920" cy="13493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715"/>
              </a:spcBef>
            </a:pPr>
            <a:r>
              <a:rPr sz="3600" b="1" spc="-5" dirty="0">
                <a:latin typeface="Calibri"/>
                <a:cs typeface="Calibri"/>
              </a:rPr>
              <a:t>2022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4000" spc="-5" dirty="0" smtClean="0">
                <a:latin typeface="Calibri"/>
                <a:cs typeface="Calibri"/>
              </a:rPr>
              <a:t>11</a:t>
            </a:r>
            <a:r>
              <a:rPr sz="4000" spc="-80" dirty="0" smtClean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школ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995172" y="2127504"/>
            <a:ext cx="2115820" cy="62966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1397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10"/>
              </a:spcBef>
            </a:pPr>
            <a:r>
              <a:rPr sz="4000" spc="-5" dirty="0" smtClean="0">
                <a:latin typeface="Calibri"/>
                <a:cs typeface="Calibri"/>
              </a:rPr>
              <a:t>3</a:t>
            </a:r>
            <a:r>
              <a:rPr lang="ru-RU" sz="4000" spc="-5" dirty="0" smtClean="0">
                <a:latin typeface="Calibri"/>
                <a:cs typeface="Calibri"/>
              </a:rPr>
              <a:t>7,14</a:t>
            </a:r>
            <a:r>
              <a:rPr sz="4000" spc="-35" dirty="0" smtClean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%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4745735" y="2135123"/>
            <a:ext cx="2159635" cy="629018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1333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5"/>
              </a:spcBef>
            </a:pPr>
            <a:r>
              <a:rPr lang="ru-RU" sz="4000" spc="-5" dirty="0" smtClean="0">
                <a:latin typeface="Calibri"/>
                <a:cs typeface="Calibri"/>
              </a:rPr>
              <a:t>15</a:t>
            </a:r>
            <a:r>
              <a:rPr sz="4000" spc="-5" dirty="0" smtClean="0">
                <a:latin typeface="Calibri"/>
                <a:cs typeface="Calibri"/>
              </a:rPr>
              <a:t>,</a:t>
            </a:r>
            <a:r>
              <a:rPr lang="ru-RU" sz="4000" spc="-5" dirty="0" smtClean="0">
                <a:latin typeface="Calibri"/>
                <a:cs typeface="Calibri"/>
              </a:rPr>
              <a:t>71</a:t>
            </a:r>
            <a:r>
              <a:rPr sz="4000" spc="-35" dirty="0" smtClean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%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8344661" y="706275"/>
            <a:ext cx="2027555" cy="13639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58419" algn="ctr">
              <a:lnSpc>
                <a:spcPct val="100000"/>
              </a:lnSpc>
              <a:spcBef>
                <a:spcPts val="775"/>
              </a:spcBef>
            </a:pPr>
            <a:r>
              <a:rPr sz="3600" b="1" spc="-5" dirty="0">
                <a:latin typeface="Calibri"/>
                <a:cs typeface="Calibri"/>
              </a:rPr>
              <a:t>2023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4000" spc="-5" dirty="0" smtClean="0">
                <a:latin typeface="Calibri"/>
                <a:cs typeface="Calibri"/>
              </a:rPr>
              <a:t>10</a:t>
            </a:r>
            <a:r>
              <a:rPr sz="4000" spc="-65" dirty="0" smtClean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школ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8340852" y="2127504"/>
            <a:ext cx="2161540" cy="629660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1397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10"/>
              </a:spcBef>
            </a:pPr>
            <a:r>
              <a:rPr sz="4000" spc="-5" dirty="0" smtClean="0">
                <a:latin typeface="Calibri"/>
                <a:cs typeface="Calibri"/>
              </a:rPr>
              <a:t>1</a:t>
            </a:r>
            <a:r>
              <a:rPr lang="ru-RU" sz="4000" spc="-5" dirty="0" smtClean="0">
                <a:latin typeface="Calibri"/>
                <a:cs typeface="Calibri"/>
              </a:rPr>
              <a:t>4</a:t>
            </a:r>
            <a:r>
              <a:rPr sz="4000" spc="-5" dirty="0" smtClean="0">
                <a:latin typeface="Calibri"/>
                <a:cs typeface="Calibri"/>
              </a:rPr>
              <a:t>,</a:t>
            </a:r>
            <a:r>
              <a:rPr lang="ru-RU" sz="4000" spc="-5" dirty="0" smtClean="0">
                <a:latin typeface="Calibri"/>
                <a:cs typeface="Calibri"/>
              </a:rPr>
              <a:t>28</a:t>
            </a:r>
            <a:r>
              <a:rPr sz="4000" spc="-35" dirty="0" smtClean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%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367748" y="2837790"/>
            <a:ext cx="1879283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4                   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10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13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Лицей № 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Гимназия № 9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28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ООШ № 43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49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53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ООШ № 56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65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67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100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1800" b="1" spc="-5" dirty="0" smtClean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6"/>
          <p:cNvSpPr txBox="1"/>
          <p:nvPr/>
        </p:nvSpPr>
        <p:spPr>
          <a:xfrm>
            <a:off x="4596003" y="2881530"/>
            <a:ext cx="244983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12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24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57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28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ООШ № </a:t>
            </a:r>
            <a:r>
              <a:rPr lang="ru-RU" b="1" spc="-5" dirty="0" smtClean="0">
                <a:cs typeface="Calibri"/>
              </a:rPr>
              <a:t>43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</a:t>
            </a:r>
            <a:r>
              <a:rPr lang="ru-RU" b="1" spc="-5" dirty="0" smtClean="0">
                <a:cs typeface="Calibri"/>
              </a:rPr>
              <a:t>75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79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</a:t>
            </a:r>
            <a:r>
              <a:rPr lang="ru-RU" b="1" spc="-5" dirty="0" smtClean="0">
                <a:cs typeface="Calibri"/>
              </a:rPr>
              <a:t>80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</a:t>
            </a:r>
            <a:r>
              <a:rPr lang="ru-RU" b="1" spc="-5" dirty="0" smtClean="0">
                <a:cs typeface="Calibri"/>
              </a:rPr>
              <a:t>87</a:t>
            </a:r>
            <a:endParaRPr lang="ru-RU" b="1" spc="-5" dirty="0">
              <a:cs typeface="Calibri"/>
            </a:endParaRPr>
          </a:p>
          <a:p>
            <a:pPr marL="12700" marR="5080" algn="ctr"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</a:t>
            </a:r>
            <a:r>
              <a:rPr lang="ru-RU" b="1" spc="-5" dirty="0" smtClean="0">
                <a:cs typeface="Calibri"/>
              </a:rPr>
              <a:t>94</a:t>
            </a:r>
          </a:p>
          <a:p>
            <a:pPr marL="12700" marR="5080" algn="ctr"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</a:t>
            </a:r>
            <a:r>
              <a:rPr lang="ru-RU" b="1" spc="-5" dirty="0" smtClean="0">
                <a:cs typeface="Calibri"/>
              </a:rPr>
              <a:t>96</a:t>
            </a:r>
            <a:endParaRPr lang="ru-RU" b="1" spc="-5" dirty="0">
              <a:cs typeface="Calibri"/>
            </a:endParaRPr>
          </a:p>
          <a:p>
            <a:pPr marL="12700" marR="5080" algn="ctr">
              <a:spcBef>
                <a:spcPts val="100"/>
              </a:spcBef>
            </a:pPr>
            <a:endParaRPr lang="ru-RU" b="1" spc="-5" dirty="0"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8163340" y="2932497"/>
            <a:ext cx="2449830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Гимназия № 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Гимназия № 44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11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28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ООШ № 43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66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75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78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СОШ № 79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Calibri"/>
                <a:cs typeface="Calibri"/>
              </a:rPr>
              <a:t>СОШ № 89</a:t>
            </a:r>
          </a:p>
        </p:txBody>
      </p:sp>
      <p:sp>
        <p:nvSpPr>
          <p:cNvPr id="21" name="object 16"/>
          <p:cNvSpPr txBox="1"/>
          <p:nvPr/>
        </p:nvSpPr>
        <p:spPr>
          <a:xfrm>
            <a:off x="1682026" y="2837790"/>
            <a:ext cx="1861439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75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77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78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79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80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82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83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85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87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88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91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92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cs typeface="Calibri"/>
              </a:rPr>
              <a:t>СОШ № 94</a:t>
            </a:r>
          </a:p>
          <a:p>
            <a:pPr marL="12700" marR="5080" algn="ctr">
              <a:spcBef>
                <a:spcPts val="100"/>
              </a:spcBef>
            </a:pPr>
            <a:endParaRPr lang="ru-RU" b="1" spc="-5" dirty="0"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МАРКЕР ВКЛЮЧЕНИЯ ШКОЛ В СПИСОК ШНОР</a:t>
            </a:r>
            <a:endParaRPr sz="2600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117598" y="1396111"/>
            <a:ext cx="7669530" cy="148971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" b="1" i="0" kern="1200">
                <a:solidFill>
                  <a:srgbClr val="24406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1601470">
              <a:lnSpc>
                <a:spcPct val="100000"/>
              </a:lnSpc>
              <a:spcBef>
                <a:spcPts val="105"/>
              </a:spcBef>
            </a:pPr>
            <a:r>
              <a:rPr lang="ru-RU" sz="3200" b="0" smtClean="0">
                <a:solidFill>
                  <a:srgbClr val="000000"/>
                </a:solidFill>
              </a:rPr>
              <a:t>В</a:t>
            </a:r>
            <a:r>
              <a:rPr lang="ru-RU" sz="3200" b="0" spc="-5" smtClean="0">
                <a:solidFill>
                  <a:srgbClr val="000000"/>
                </a:solidFill>
              </a:rPr>
              <a:t> список</a:t>
            </a:r>
            <a:r>
              <a:rPr lang="ru-RU" sz="3200" b="0" spc="-10" smtClean="0">
                <a:solidFill>
                  <a:srgbClr val="000000"/>
                </a:solidFill>
              </a:rPr>
              <a:t> </a:t>
            </a:r>
            <a:r>
              <a:rPr lang="ru-RU" sz="3200" b="0" spc="-5" smtClean="0">
                <a:solidFill>
                  <a:srgbClr val="000000"/>
                </a:solidFill>
              </a:rPr>
              <a:t>ШНОР</a:t>
            </a:r>
            <a:r>
              <a:rPr lang="ru-RU" sz="3200" b="0" spc="-20" smtClean="0">
                <a:solidFill>
                  <a:srgbClr val="000000"/>
                </a:solidFill>
              </a:rPr>
              <a:t> </a:t>
            </a:r>
            <a:r>
              <a:rPr lang="ru-RU" sz="3200" b="0" spc="-5" smtClean="0">
                <a:solidFill>
                  <a:srgbClr val="000000"/>
                </a:solidFill>
              </a:rPr>
              <a:t>2023</a:t>
            </a:r>
            <a:r>
              <a:rPr lang="ru-RU" sz="3200" b="0" spc="20" smtClean="0">
                <a:solidFill>
                  <a:srgbClr val="000000"/>
                </a:solidFill>
              </a:rPr>
              <a:t> </a:t>
            </a:r>
            <a:r>
              <a:rPr lang="ru-RU" sz="3200" b="0" spc="-35" smtClean="0">
                <a:solidFill>
                  <a:srgbClr val="000000"/>
                </a:solidFill>
              </a:rPr>
              <a:t>года </a:t>
            </a:r>
            <a:r>
              <a:rPr lang="ru-RU" sz="3200" b="0" spc="-30" smtClean="0">
                <a:solidFill>
                  <a:srgbClr val="000000"/>
                </a:solidFill>
              </a:rPr>
              <a:t> </a:t>
            </a:r>
            <a:r>
              <a:rPr lang="ru-RU" sz="3200" b="0" spc="-5" smtClean="0">
                <a:solidFill>
                  <a:srgbClr val="000000"/>
                </a:solidFill>
              </a:rPr>
              <a:t>включаются</a:t>
            </a:r>
            <a:r>
              <a:rPr lang="ru-RU" sz="3200" b="0" spc="-10" smtClean="0">
                <a:solidFill>
                  <a:srgbClr val="000000"/>
                </a:solidFill>
              </a:rPr>
              <a:t> образовательные</a:t>
            </a:r>
            <a:r>
              <a:rPr lang="ru-RU" sz="3200" b="0" spc="-20" smtClean="0">
                <a:solidFill>
                  <a:srgbClr val="000000"/>
                </a:solidFill>
              </a:rPr>
              <a:t> </a:t>
            </a:r>
            <a:r>
              <a:rPr lang="ru-RU" sz="3200" b="0" spc="-5" smtClean="0">
                <a:solidFill>
                  <a:srgbClr val="000000"/>
                </a:solidFill>
              </a:rPr>
              <a:t>организации,</a:t>
            </a:r>
            <a:endParaRPr lang="ru-RU" sz="3200" smtClean="0"/>
          </a:p>
          <a:p>
            <a:pPr marL="2085339">
              <a:lnSpc>
                <a:spcPct val="100000"/>
              </a:lnSpc>
            </a:pPr>
            <a:r>
              <a:rPr lang="ru-RU" sz="3200" b="0" smtClean="0">
                <a:solidFill>
                  <a:srgbClr val="000000"/>
                </a:solidFill>
              </a:rPr>
              <a:t>в</a:t>
            </a:r>
            <a:r>
              <a:rPr lang="ru-RU" sz="3200" b="0" spc="-15" smtClean="0">
                <a:solidFill>
                  <a:srgbClr val="000000"/>
                </a:solidFill>
              </a:rPr>
              <a:t> </a:t>
            </a:r>
            <a:r>
              <a:rPr lang="ru-RU" sz="3200" b="0" spc="-20" smtClean="0">
                <a:solidFill>
                  <a:srgbClr val="000000"/>
                </a:solidFill>
              </a:rPr>
              <a:t>которых </a:t>
            </a:r>
            <a:r>
              <a:rPr lang="ru-RU" sz="3200" b="0" spc="-5" smtClean="0">
                <a:solidFill>
                  <a:srgbClr val="000000"/>
                </a:solidFill>
              </a:rPr>
              <a:t>выявлено</a:t>
            </a:r>
            <a:endParaRPr lang="ru-RU" sz="3200" dirty="0"/>
          </a:p>
        </p:txBody>
      </p:sp>
      <p:sp>
        <p:nvSpPr>
          <p:cNvPr id="10" name="object 4"/>
          <p:cNvSpPr txBox="1"/>
          <p:nvPr/>
        </p:nvSpPr>
        <p:spPr>
          <a:xfrm>
            <a:off x="1326641" y="2859100"/>
            <a:ext cx="925322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</a:t>
            </a: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менее 30%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участников</a:t>
            </a:r>
            <a:r>
              <a:rPr sz="3200" spc="-5" dirty="0">
                <a:latin typeface="Calibri"/>
                <a:cs typeface="Calibri"/>
              </a:rPr>
              <a:t>,</a:t>
            </a:r>
            <a:endParaRPr sz="3200" dirty="0">
              <a:latin typeface="Calibri"/>
              <a:cs typeface="Calibri"/>
            </a:endParaRPr>
          </a:p>
          <a:p>
            <a:pPr marL="1248410" marR="124333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не </a:t>
            </a:r>
            <a:r>
              <a:rPr sz="3200" spc="-20" dirty="0">
                <a:latin typeface="Calibri"/>
                <a:cs typeface="Calibri"/>
              </a:rPr>
              <a:t>преодолевших </a:t>
            </a:r>
            <a:r>
              <a:rPr sz="3200" spc="-5" dirty="0">
                <a:latin typeface="Calibri"/>
                <a:cs typeface="Calibri"/>
              </a:rPr>
              <a:t>минимальный </a:t>
            </a:r>
            <a:r>
              <a:rPr sz="3200" dirty="0">
                <a:latin typeface="Calibri"/>
                <a:cs typeface="Calibri"/>
              </a:rPr>
              <a:t>порог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(верхнюю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границу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отметки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«2»)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по </a:t>
            </a:r>
            <a:r>
              <a:rPr sz="3200" spc="-10" dirty="0">
                <a:latin typeface="Calibri"/>
                <a:cs typeface="Calibri"/>
              </a:rPr>
              <a:t>двум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более </a:t>
            </a:r>
            <a:r>
              <a:rPr sz="3200" dirty="0">
                <a:latin typeface="Calibri"/>
                <a:cs typeface="Calibri"/>
              </a:rPr>
              <a:t>оценочным </a:t>
            </a:r>
            <a:r>
              <a:rPr sz="3200" spc="-10" dirty="0">
                <a:latin typeface="Calibri"/>
                <a:cs typeface="Calibri"/>
              </a:rPr>
              <a:t>процедурам </a:t>
            </a:r>
            <a:r>
              <a:rPr sz="3200" dirty="0">
                <a:latin typeface="Calibri"/>
                <a:cs typeface="Calibri"/>
              </a:rPr>
              <a:t>в 2023 </a:t>
            </a:r>
            <a:r>
              <a:rPr sz="3200" spc="-40" dirty="0">
                <a:latin typeface="Calibri"/>
                <a:cs typeface="Calibri"/>
              </a:rPr>
              <a:t>году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хотя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бы по</a:t>
            </a:r>
            <a:r>
              <a:rPr sz="3200" spc="-20" dirty="0">
                <a:latin typeface="Calibri"/>
                <a:cs typeface="Calibri"/>
              </a:rPr>
              <a:t> одной </a:t>
            </a:r>
            <a:r>
              <a:rPr sz="3200" spc="-5" dirty="0">
                <a:latin typeface="Calibri"/>
                <a:cs typeface="Calibri"/>
              </a:rPr>
              <a:t>оценочной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процедуре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2022,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2023 </a:t>
            </a:r>
            <a:r>
              <a:rPr sz="3200" spc="-25" dirty="0">
                <a:latin typeface="Calibri"/>
                <a:cs typeface="Calibri"/>
              </a:rPr>
              <a:t>годах.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1" name="object 5"/>
          <p:cNvGrpSpPr/>
          <p:nvPr/>
        </p:nvGrpSpPr>
        <p:grpSpPr>
          <a:xfrm>
            <a:off x="577595" y="4396740"/>
            <a:ext cx="723900" cy="497205"/>
            <a:chOff x="577595" y="4396740"/>
            <a:chExt cx="723900" cy="497205"/>
          </a:xfrm>
        </p:grpSpPr>
        <p:sp>
          <p:nvSpPr>
            <p:cNvPr id="13" name="object 6"/>
            <p:cNvSpPr/>
            <p:nvPr/>
          </p:nvSpPr>
          <p:spPr>
            <a:xfrm>
              <a:off x="583691" y="4402836"/>
              <a:ext cx="711835" cy="485140"/>
            </a:xfrm>
            <a:custGeom>
              <a:avLst/>
              <a:gdLst/>
              <a:ahLst/>
              <a:cxnLst/>
              <a:rect l="l" t="t" r="r" b="b"/>
              <a:pathLst>
                <a:path w="711835" h="485139">
                  <a:moveTo>
                    <a:pt x="469392" y="0"/>
                  </a:moveTo>
                  <a:lnTo>
                    <a:pt x="4693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469392" y="363474"/>
                  </a:lnTo>
                  <a:lnTo>
                    <a:pt x="469392" y="484631"/>
                  </a:lnTo>
                  <a:lnTo>
                    <a:pt x="711708" y="242315"/>
                  </a:lnTo>
                  <a:lnTo>
                    <a:pt x="4693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583691" y="4402836"/>
              <a:ext cx="711835" cy="485140"/>
            </a:xfrm>
            <a:custGeom>
              <a:avLst/>
              <a:gdLst/>
              <a:ahLst/>
              <a:cxnLst/>
              <a:rect l="l" t="t" r="r" b="b"/>
              <a:pathLst>
                <a:path w="711835" h="485139">
                  <a:moveTo>
                    <a:pt x="0" y="121157"/>
                  </a:moveTo>
                  <a:lnTo>
                    <a:pt x="469392" y="121157"/>
                  </a:lnTo>
                  <a:lnTo>
                    <a:pt x="469392" y="0"/>
                  </a:lnTo>
                  <a:lnTo>
                    <a:pt x="711708" y="242315"/>
                  </a:lnTo>
                  <a:lnTo>
                    <a:pt x="469392" y="484631"/>
                  </a:lnTo>
                  <a:lnTo>
                    <a:pt x="469392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2192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8"/>
          <p:cNvGrpSpPr/>
          <p:nvPr/>
        </p:nvGrpSpPr>
        <p:grpSpPr>
          <a:xfrm>
            <a:off x="1393698" y="4887976"/>
            <a:ext cx="723900" cy="497205"/>
            <a:chOff x="1365503" y="4881371"/>
            <a:chExt cx="723900" cy="497205"/>
          </a:xfrm>
        </p:grpSpPr>
        <p:sp>
          <p:nvSpPr>
            <p:cNvPr id="17" name="object 9"/>
            <p:cNvSpPr/>
            <p:nvPr/>
          </p:nvSpPr>
          <p:spPr>
            <a:xfrm>
              <a:off x="1371599" y="4887467"/>
              <a:ext cx="711835" cy="485140"/>
            </a:xfrm>
            <a:custGeom>
              <a:avLst/>
              <a:gdLst/>
              <a:ahLst/>
              <a:cxnLst/>
              <a:rect l="l" t="t" r="r" b="b"/>
              <a:pathLst>
                <a:path w="711835" h="485139">
                  <a:moveTo>
                    <a:pt x="469392" y="0"/>
                  </a:moveTo>
                  <a:lnTo>
                    <a:pt x="469392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469392" y="363473"/>
                  </a:lnTo>
                  <a:lnTo>
                    <a:pt x="469392" y="484631"/>
                  </a:lnTo>
                  <a:lnTo>
                    <a:pt x="711707" y="242315"/>
                  </a:lnTo>
                  <a:lnTo>
                    <a:pt x="4693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1371599" y="4887467"/>
              <a:ext cx="711835" cy="485140"/>
            </a:xfrm>
            <a:custGeom>
              <a:avLst/>
              <a:gdLst/>
              <a:ahLst/>
              <a:cxnLst/>
              <a:rect l="l" t="t" r="r" b="b"/>
              <a:pathLst>
                <a:path w="711835" h="485139">
                  <a:moveTo>
                    <a:pt x="0" y="121157"/>
                  </a:moveTo>
                  <a:lnTo>
                    <a:pt x="469392" y="121157"/>
                  </a:lnTo>
                  <a:lnTo>
                    <a:pt x="469392" y="0"/>
                  </a:lnTo>
                  <a:lnTo>
                    <a:pt x="711707" y="242315"/>
                  </a:lnTo>
                  <a:lnTo>
                    <a:pt x="469392" y="484631"/>
                  </a:lnTo>
                  <a:lnTo>
                    <a:pt x="469392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12192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30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МАРКЕРЫ ШНОР</a:t>
            </a:r>
            <a:endParaRPr sz="2600" dirty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45435"/>
              </p:ext>
            </p:extLst>
          </p:nvPr>
        </p:nvGraphicFramePr>
        <p:xfrm>
          <a:off x="323850" y="1170558"/>
          <a:ext cx="11561439" cy="1798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96239">
                <a:tc gridSpan="8"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маркеров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процедурам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маркеров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процедурам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144780" marR="1384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38430" indent="-3238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МА </a:t>
                      </a:r>
                      <a:r>
                        <a:rPr sz="2000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384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38430" indent="-3238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МА </a:t>
                      </a:r>
                      <a:r>
                        <a:rPr sz="2000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142240" indent="-7366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Э 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РЯ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42240" indent="-266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ГЭ  МА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165100" indent="-5206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ЕГЭ 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РЯ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65100" indent="-508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ЕГЭ  МА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1377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37795" indent="-3238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МА </a:t>
                      </a:r>
                      <a:r>
                        <a:rPr sz="2000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7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37795" indent="-3238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ВПР  МА </a:t>
                      </a:r>
                      <a:r>
                        <a:rPr sz="2000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141605" indent="-7366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ГЭ 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РЯ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41605" indent="-2603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Э  МА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164465" indent="-5206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ЕГЭ 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РЯ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8120" marR="184150" indent="-508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ЕГЭ  МА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93503"/>
              </p:ext>
            </p:extLst>
          </p:nvPr>
        </p:nvGraphicFramePr>
        <p:xfrm>
          <a:off x="2038350" y="4000246"/>
          <a:ext cx="8128000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062990" marR="554355" indent="-5016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Маркер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двум процедурам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более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31495" marR="129539" indent="-3949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Маркер </a:t>
                      </a:r>
                      <a:r>
                        <a:rPr sz="18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800" b="1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одной </a:t>
                      </a:r>
                      <a:r>
                        <a:rPr sz="1800" b="1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той же процедуре </a:t>
                      </a:r>
                      <a:r>
                        <a:rPr sz="1800" b="1" spc="-3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два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подряд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(2022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11969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3200" spc="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3200" spc="-5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20" dirty="0" err="1" smtClean="0">
                          <a:latin typeface="Calibri"/>
                          <a:cs typeface="Calibri"/>
                        </a:rPr>
                        <a:t>школ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sz="32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25" dirty="0" err="1" smtClean="0">
                          <a:latin typeface="Calibri"/>
                          <a:cs typeface="Calibri"/>
                        </a:rPr>
                        <a:t>школ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6"/>
          <p:cNvGrpSpPr/>
          <p:nvPr/>
        </p:nvGrpSpPr>
        <p:grpSpPr>
          <a:xfrm>
            <a:off x="7089647" y="5262371"/>
            <a:ext cx="2322830" cy="401320"/>
            <a:chOff x="7089647" y="5262371"/>
            <a:chExt cx="2322830" cy="401320"/>
          </a:xfrm>
        </p:grpSpPr>
        <p:sp>
          <p:nvSpPr>
            <p:cNvPr id="14" name="object 7"/>
            <p:cNvSpPr/>
            <p:nvPr/>
          </p:nvSpPr>
          <p:spPr>
            <a:xfrm>
              <a:off x="7095743" y="5268467"/>
              <a:ext cx="2310765" cy="388620"/>
            </a:xfrm>
            <a:custGeom>
              <a:avLst/>
              <a:gdLst/>
              <a:ahLst/>
              <a:cxnLst/>
              <a:rect l="l" t="t" r="r" b="b"/>
              <a:pathLst>
                <a:path w="2310765" h="388620">
                  <a:moveTo>
                    <a:pt x="1732787" y="0"/>
                  </a:moveTo>
                  <a:lnTo>
                    <a:pt x="577596" y="0"/>
                  </a:lnTo>
                  <a:lnTo>
                    <a:pt x="577596" y="194309"/>
                  </a:lnTo>
                  <a:lnTo>
                    <a:pt x="0" y="194309"/>
                  </a:lnTo>
                  <a:lnTo>
                    <a:pt x="1155191" y="388619"/>
                  </a:lnTo>
                  <a:lnTo>
                    <a:pt x="2310383" y="194309"/>
                  </a:lnTo>
                  <a:lnTo>
                    <a:pt x="1732787" y="194309"/>
                  </a:lnTo>
                  <a:lnTo>
                    <a:pt x="173278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7095743" y="5268467"/>
              <a:ext cx="2310765" cy="388620"/>
            </a:xfrm>
            <a:custGeom>
              <a:avLst/>
              <a:gdLst/>
              <a:ahLst/>
              <a:cxnLst/>
              <a:rect l="l" t="t" r="r" b="b"/>
              <a:pathLst>
                <a:path w="2310765" h="388620">
                  <a:moveTo>
                    <a:pt x="0" y="194309"/>
                  </a:moveTo>
                  <a:lnTo>
                    <a:pt x="577596" y="194309"/>
                  </a:lnTo>
                  <a:lnTo>
                    <a:pt x="577596" y="0"/>
                  </a:lnTo>
                  <a:lnTo>
                    <a:pt x="1732787" y="0"/>
                  </a:lnTo>
                  <a:lnTo>
                    <a:pt x="1732787" y="194309"/>
                  </a:lnTo>
                  <a:lnTo>
                    <a:pt x="2310383" y="194309"/>
                  </a:lnTo>
                  <a:lnTo>
                    <a:pt x="1155191" y="388619"/>
                  </a:lnTo>
                  <a:lnTo>
                    <a:pt x="0" y="194309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/>
          <p:cNvSpPr txBox="1"/>
          <p:nvPr/>
        </p:nvSpPr>
        <p:spPr>
          <a:xfrm>
            <a:off x="6796278" y="5695289"/>
            <a:ext cx="31305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Анализ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0" dirty="0">
                <a:latin typeface="Calibri"/>
                <a:cs typeface="Calibri"/>
              </a:rPr>
              <a:t> проводится?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Меры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принимаются?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Мероприятия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подбираются?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61544" y="2124455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4">
                <a:moveTo>
                  <a:pt x="0" y="237744"/>
                </a:moveTo>
                <a:lnTo>
                  <a:pt x="28235" y="192562"/>
                </a:lnTo>
                <a:lnTo>
                  <a:pt x="62545" y="170996"/>
                </a:lnTo>
                <a:lnTo>
                  <a:pt x="109442" y="150245"/>
                </a:lnTo>
                <a:lnTo>
                  <a:pt x="168269" y="130409"/>
                </a:lnTo>
                <a:lnTo>
                  <a:pt x="238371" y="111588"/>
                </a:lnTo>
                <a:lnTo>
                  <a:pt x="277444" y="102589"/>
                </a:lnTo>
                <a:lnTo>
                  <a:pt x="319090" y="93881"/>
                </a:lnTo>
                <a:lnTo>
                  <a:pt x="363226" y="85476"/>
                </a:lnTo>
                <a:lnTo>
                  <a:pt x="409771" y="77388"/>
                </a:lnTo>
                <a:lnTo>
                  <a:pt x="458643" y="69627"/>
                </a:lnTo>
                <a:lnTo>
                  <a:pt x="509758" y="62208"/>
                </a:lnTo>
                <a:lnTo>
                  <a:pt x="563036" y="55141"/>
                </a:lnTo>
                <a:lnTo>
                  <a:pt x="618394" y="48441"/>
                </a:lnTo>
                <a:lnTo>
                  <a:pt x="675751" y="42118"/>
                </a:lnTo>
                <a:lnTo>
                  <a:pt x="735024" y="36187"/>
                </a:lnTo>
                <a:lnTo>
                  <a:pt x="796131" y="30658"/>
                </a:lnTo>
                <a:lnTo>
                  <a:pt x="858990" y="25544"/>
                </a:lnTo>
                <a:lnTo>
                  <a:pt x="923520" y="20859"/>
                </a:lnTo>
                <a:lnTo>
                  <a:pt x="989637" y="16614"/>
                </a:lnTo>
                <a:lnTo>
                  <a:pt x="1057261" y="12821"/>
                </a:lnTo>
                <a:lnTo>
                  <a:pt x="1126309" y="9494"/>
                </a:lnTo>
                <a:lnTo>
                  <a:pt x="1196699" y="6645"/>
                </a:lnTo>
                <a:lnTo>
                  <a:pt x="1268349" y="4286"/>
                </a:lnTo>
                <a:lnTo>
                  <a:pt x="1341177" y="2429"/>
                </a:lnTo>
                <a:lnTo>
                  <a:pt x="1415101" y="1088"/>
                </a:lnTo>
                <a:lnTo>
                  <a:pt x="1490039" y="274"/>
                </a:lnTo>
                <a:lnTo>
                  <a:pt x="1565910" y="0"/>
                </a:lnTo>
                <a:lnTo>
                  <a:pt x="1641783" y="274"/>
                </a:lnTo>
                <a:lnTo>
                  <a:pt x="1716724" y="1088"/>
                </a:lnTo>
                <a:lnTo>
                  <a:pt x="1790650" y="2429"/>
                </a:lnTo>
                <a:lnTo>
                  <a:pt x="1863480" y="4286"/>
                </a:lnTo>
                <a:lnTo>
                  <a:pt x="1935132" y="6645"/>
                </a:lnTo>
                <a:lnTo>
                  <a:pt x="2005524" y="9494"/>
                </a:lnTo>
                <a:lnTo>
                  <a:pt x="2074573" y="12821"/>
                </a:lnTo>
                <a:lnTo>
                  <a:pt x="2142197" y="16614"/>
                </a:lnTo>
                <a:lnTo>
                  <a:pt x="2208316" y="20859"/>
                </a:lnTo>
                <a:lnTo>
                  <a:pt x="2272846" y="25544"/>
                </a:lnTo>
                <a:lnTo>
                  <a:pt x="2335705" y="30658"/>
                </a:lnTo>
                <a:lnTo>
                  <a:pt x="2396812" y="36187"/>
                </a:lnTo>
                <a:lnTo>
                  <a:pt x="2456085" y="42118"/>
                </a:lnTo>
                <a:lnTo>
                  <a:pt x="2513441" y="48441"/>
                </a:lnTo>
                <a:lnTo>
                  <a:pt x="2568799" y="55141"/>
                </a:lnTo>
                <a:lnTo>
                  <a:pt x="2622076" y="62208"/>
                </a:lnTo>
                <a:lnTo>
                  <a:pt x="2673191" y="69627"/>
                </a:lnTo>
                <a:lnTo>
                  <a:pt x="2722061" y="77388"/>
                </a:lnTo>
                <a:lnTo>
                  <a:pt x="2768605" y="85476"/>
                </a:lnTo>
                <a:lnTo>
                  <a:pt x="2812740" y="93881"/>
                </a:lnTo>
                <a:lnTo>
                  <a:pt x="2854385" y="102589"/>
                </a:lnTo>
                <a:lnTo>
                  <a:pt x="2893458" y="111588"/>
                </a:lnTo>
                <a:lnTo>
                  <a:pt x="2963557" y="130409"/>
                </a:lnTo>
                <a:lnTo>
                  <a:pt x="3022382" y="150245"/>
                </a:lnTo>
                <a:lnTo>
                  <a:pt x="3069277" y="170996"/>
                </a:lnTo>
                <a:lnTo>
                  <a:pt x="3103585" y="192562"/>
                </a:lnTo>
                <a:lnTo>
                  <a:pt x="3130014" y="226223"/>
                </a:lnTo>
                <a:lnTo>
                  <a:pt x="3131820" y="237744"/>
                </a:lnTo>
                <a:lnTo>
                  <a:pt x="3130014" y="249264"/>
                </a:lnTo>
                <a:lnTo>
                  <a:pt x="3103585" y="282925"/>
                </a:lnTo>
                <a:lnTo>
                  <a:pt x="3069277" y="304491"/>
                </a:lnTo>
                <a:lnTo>
                  <a:pt x="3022382" y="325242"/>
                </a:lnTo>
                <a:lnTo>
                  <a:pt x="2963557" y="345078"/>
                </a:lnTo>
                <a:lnTo>
                  <a:pt x="2893458" y="363899"/>
                </a:lnTo>
                <a:lnTo>
                  <a:pt x="2854385" y="372898"/>
                </a:lnTo>
                <a:lnTo>
                  <a:pt x="2812740" y="381606"/>
                </a:lnTo>
                <a:lnTo>
                  <a:pt x="2768605" y="390011"/>
                </a:lnTo>
                <a:lnTo>
                  <a:pt x="2722061" y="398099"/>
                </a:lnTo>
                <a:lnTo>
                  <a:pt x="2673191" y="405860"/>
                </a:lnTo>
                <a:lnTo>
                  <a:pt x="2622076" y="413279"/>
                </a:lnTo>
                <a:lnTo>
                  <a:pt x="2568799" y="420346"/>
                </a:lnTo>
                <a:lnTo>
                  <a:pt x="2513441" y="427046"/>
                </a:lnTo>
                <a:lnTo>
                  <a:pt x="2456085" y="433369"/>
                </a:lnTo>
                <a:lnTo>
                  <a:pt x="2396812" y="439300"/>
                </a:lnTo>
                <a:lnTo>
                  <a:pt x="2335705" y="444829"/>
                </a:lnTo>
                <a:lnTo>
                  <a:pt x="2272846" y="449943"/>
                </a:lnTo>
                <a:lnTo>
                  <a:pt x="2208316" y="454628"/>
                </a:lnTo>
                <a:lnTo>
                  <a:pt x="2142197" y="458873"/>
                </a:lnTo>
                <a:lnTo>
                  <a:pt x="2074573" y="462666"/>
                </a:lnTo>
                <a:lnTo>
                  <a:pt x="2005524" y="465993"/>
                </a:lnTo>
                <a:lnTo>
                  <a:pt x="1935132" y="468842"/>
                </a:lnTo>
                <a:lnTo>
                  <a:pt x="1863480" y="471201"/>
                </a:lnTo>
                <a:lnTo>
                  <a:pt x="1790650" y="473058"/>
                </a:lnTo>
                <a:lnTo>
                  <a:pt x="1716724" y="474399"/>
                </a:lnTo>
                <a:lnTo>
                  <a:pt x="1641783" y="475213"/>
                </a:lnTo>
                <a:lnTo>
                  <a:pt x="1565910" y="475488"/>
                </a:lnTo>
                <a:lnTo>
                  <a:pt x="1490039" y="475213"/>
                </a:lnTo>
                <a:lnTo>
                  <a:pt x="1415101" y="474399"/>
                </a:lnTo>
                <a:lnTo>
                  <a:pt x="1341177" y="473058"/>
                </a:lnTo>
                <a:lnTo>
                  <a:pt x="1268349" y="471201"/>
                </a:lnTo>
                <a:lnTo>
                  <a:pt x="1196699" y="468842"/>
                </a:lnTo>
                <a:lnTo>
                  <a:pt x="1126309" y="465993"/>
                </a:lnTo>
                <a:lnTo>
                  <a:pt x="1057261" y="462666"/>
                </a:lnTo>
                <a:lnTo>
                  <a:pt x="989637" y="458873"/>
                </a:lnTo>
                <a:lnTo>
                  <a:pt x="923520" y="454628"/>
                </a:lnTo>
                <a:lnTo>
                  <a:pt x="858990" y="449943"/>
                </a:lnTo>
                <a:lnTo>
                  <a:pt x="796131" y="444829"/>
                </a:lnTo>
                <a:lnTo>
                  <a:pt x="735024" y="439300"/>
                </a:lnTo>
                <a:lnTo>
                  <a:pt x="675751" y="433369"/>
                </a:lnTo>
                <a:lnTo>
                  <a:pt x="618394" y="427046"/>
                </a:lnTo>
                <a:lnTo>
                  <a:pt x="563036" y="420346"/>
                </a:lnTo>
                <a:lnTo>
                  <a:pt x="509758" y="413279"/>
                </a:lnTo>
                <a:lnTo>
                  <a:pt x="458643" y="405860"/>
                </a:lnTo>
                <a:lnTo>
                  <a:pt x="409771" y="398099"/>
                </a:lnTo>
                <a:lnTo>
                  <a:pt x="363226" y="390011"/>
                </a:lnTo>
                <a:lnTo>
                  <a:pt x="319090" y="381606"/>
                </a:lnTo>
                <a:lnTo>
                  <a:pt x="277444" y="372898"/>
                </a:lnTo>
                <a:lnTo>
                  <a:pt x="238371" y="363899"/>
                </a:lnTo>
                <a:lnTo>
                  <a:pt x="168269" y="345078"/>
                </a:lnTo>
                <a:lnTo>
                  <a:pt x="109442" y="325242"/>
                </a:lnTo>
                <a:lnTo>
                  <a:pt x="62545" y="304491"/>
                </a:lnTo>
                <a:lnTo>
                  <a:pt x="28235" y="282925"/>
                </a:lnTo>
                <a:lnTo>
                  <a:pt x="1805" y="249264"/>
                </a:lnTo>
                <a:lnTo>
                  <a:pt x="0" y="237744"/>
                </a:lnTo>
                <a:close/>
              </a:path>
            </a:pathLst>
          </a:custGeom>
          <a:ln w="579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5952744" y="2124455"/>
            <a:ext cx="3131820" cy="475615"/>
          </a:xfrm>
          <a:custGeom>
            <a:avLst/>
            <a:gdLst/>
            <a:ahLst/>
            <a:cxnLst/>
            <a:rect l="l" t="t" r="r" b="b"/>
            <a:pathLst>
              <a:path w="3131820" h="475614">
                <a:moveTo>
                  <a:pt x="0" y="237744"/>
                </a:moveTo>
                <a:lnTo>
                  <a:pt x="28234" y="192562"/>
                </a:lnTo>
                <a:lnTo>
                  <a:pt x="62542" y="170996"/>
                </a:lnTo>
                <a:lnTo>
                  <a:pt x="109437" y="150245"/>
                </a:lnTo>
                <a:lnTo>
                  <a:pt x="168262" y="130409"/>
                </a:lnTo>
                <a:lnTo>
                  <a:pt x="238361" y="111588"/>
                </a:lnTo>
                <a:lnTo>
                  <a:pt x="277434" y="102589"/>
                </a:lnTo>
                <a:lnTo>
                  <a:pt x="319079" y="93881"/>
                </a:lnTo>
                <a:lnTo>
                  <a:pt x="363214" y="85476"/>
                </a:lnTo>
                <a:lnTo>
                  <a:pt x="409758" y="77388"/>
                </a:lnTo>
                <a:lnTo>
                  <a:pt x="458628" y="69627"/>
                </a:lnTo>
                <a:lnTo>
                  <a:pt x="509743" y="62208"/>
                </a:lnTo>
                <a:lnTo>
                  <a:pt x="563020" y="55141"/>
                </a:lnTo>
                <a:lnTo>
                  <a:pt x="618378" y="48441"/>
                </a:lnTo>
                <a:lnTo>
                  <a:pt x="675734" y="42118"/>
                </a:lnTo>
                <a:lnTo>
                  <a:pt x="735007" y="36187"/>
                </a:lnTo>
                <a:lnTo>
                  <a:pt x="796114" y="30658"/>
                </a:lnTo>
                <a:lnTo>
                  <a:pt x="858973" y="25544"/>
                </a:lnTo>
                <a:lnTo>
                  <a:pt x="923503" y="20859"/>
                </a:lnTo>
                <a:lnTo>
                  <a:pt x="989622" y="16614"/>
                </a:lnTo>
                <a:lnTo>
                  <a:pt x="1057246" y="12821"/>
                </a:lnTo>
                <a:lnTo>
                  <a:pt x="1126295" y="9494"/>
                </a:lnTo>
                <a:lnTo>
                  <a:pt x="1196687" y="6645"/>
                </a:lnTo>
                <a:lnTo>
                  <a:pt x="1268339" y="4286"/>
                </a:lnTo>
                <a:lnTo>
                  <a:pt x="1341169" y="2429"/>
                </a:lnTo>
                <a:lnTo>
                  <a:pt x="1415095" y="1088"/>
                </a:lnTo>
                <a:lnTo>
                  <a:pt x="1490036" y="274"/>
                </a:lnTo>
                <a:lnTo>
                  <a:pt x="1565909" y="0"/>
                </a:lnTo>
                <a:lnTo>
                  <a:pt x="1641783" y="274"/>
                </a:lnTo>
                <a:lnTo>
                  <a:pt x="1716724" y="1088"/>
                </a:lnTo>
                <a:lnTo>
                  <a:pt x="1790650" y="2429"/>
                </a:lnTo>
                <a:lnTo>
                  <a:pt x="1863480" y="4286"/>
                </a:lnTo>
                <a:lnTo>
                  <a:pt x="1935132" y="6645"/>
                </a:lnTo>
                <a:lnTo>
                  <a:pt x="2005524" y="9494"/>
                </a:lnTo>
                <a:lnTo>
                  <a:pt x="2074573" y="12821"/>
                </a:lnTo>
                <a:lnTo>
                  <a:pt x="2142197" y="16614"/>
                </a:lnTo>
                <a:lnTo>
                  <a:pt x="2208316" y="20859"/>
                </a:lnTo>
                <a:lnTo>
                  <a:pt x="2272846" y="25544"/>
                </a:lnTo>
                <a:lnTo>
                  <a:pt x="2335705" y="30658"/>
                </a:lnTo>
                <a:lnTo>
                  <a:pt x="2396812" y="36187"/>
                </a:lnTo>
                <a:lnTo>
                  <a:pt x="2456085" y="42118"/>
                </a:lnTo>
                <a:lnTo>
                  <a:pt x="2513441" y="48441"/>
                </a:lnTo>
                <a:lnTo>
                  <a:pt x="2568799" y="55141"/>
                </a:lnTo>
                <a:lnTo>
                  <a:pt x="2622076" y="62208"/>
                </a:lnTo>
                <a:lnTo>
                  <a:pt x="2673191" y="69627"/>
                </a:lnTo>
                <a:lnTo>
                  <a:pt x="2722061" y="77388"/>
                </a:lnTo>
                <a:lnTo>
                  <a:pt x="2768605" y="85476"/>
                </a:lnTo>
                <a:lnTo>
                  <a:pt x="2812740" y="93881"/>
                </a:lnTo>
                <a:lnTo>
                  <a:pt x="2854385" y="102589"/>
                </a:lnTo>
                <a:lnTo>
                  <a:pt x="2893458" y="111588"/>
                </a:lnTo>
                <a:lnTo>
                  <a:pt x="2963557" y="130409"/>
                </a:lnTo>
                <a:lnTo>
                  <a:pt x="3022382" y="150245"/>
                </a:lnTo>
                <a:lnTo>
                  <a:pt x="3069277" y="170996"/>
                </a:lnTo>
                <a:lnTo>
                  <a:pt x="3103585" y="192562"/>
                </a:lnTo>
                <a:lnTo>
                  <a:pt x="3130014" y="226223"/>
                </a:lnTo>
                <a:lnTo>
                  <a:pt x="3131820" y="237744"/>
                </a:lnTo>
                <a:lnTo>
                  <a:pt x="3130014" y="249264"/>
                </a:lnTo>
                <a:lnTo>
                  <a:pt x="3103585" y="282925"/>
                </a:lnTo>
                <a:lnTo>
                  <a:pt x="3069277" y="304491"/>
                </a:lnTo>
                <a:lnTo>
                  <a:pt x="3022382" y="325242"/>
                </a:lnTo>
                <a:lnTo>
                  <a:pt x="2963557" y="345078"/>
                </a:lnTo>
                <a:lnTo>
                  <a:pt x="2893458" y="363899"/>
                </a:lnTo>
                <a:lnTo>
                  <a:pt x="2854385" y="372898"/>
                </a:lnTo>
                <a:lnTo>
                  <a:pt x="2812740" y="381606"/>
                </a:lnTo>
                <a:lnTo>
                  <a:pt x="2768605" y="390011"/>
                </a:lnTo>
                <a:lnTo>
                  <a:pt x="2722061" y="398099"/>
                </a:lnTo>
                <a:lnTo>
                  <a:pt x="2673191" y="405860"/>
                </a:lnTo>
                <a:lnTo>
                  <a:pt x="2622076" y="413279"/>
                </a:lnTo>
                <a:lnTo>
                  <a:pt x="2568799" y="420346"/>
                </a:lnTo>
                <a:lnTo>
                  <a:pt x="2513441" y="427046"/>
                </a:lnTo>
                <a:lnTo>
                  <a:pt x="2456085" y="433369"/>
                </a:lnTo>
                <a:lnTo>
                  <a:pt x="2396812" y="439300"/>
                </a:lnTo>
                <a:lnTo>
                  <a:pt x="2335705" y="444829"/>
                </a:lnTo>
                <a:lnTo>
                  <a:pt x="2272846" y="449943"/>
                </a:lnTo>
                <a:lnTo>
                  <a:pt x="2208316" y="454628"/>
                </a:lnTo>
                <a:lnTo>
                  <a:pt x="2142197" y="458873"/>
                </a:lnTo>
                <a:lnTo>
                  <a:pt x="2074573" y="462666"/>
                </a:lnTo>
                <a:lnTo>
                  <a:pt x="2005524" y="465993"/>
                </a:lnTo>
                <a:lnTo>
                  <a:pt x="1935132" y="468842"/>
                </a:lnTo>
                <a:lnTo>
                  <a:pt x="1863480" y="471201"/>
                </a:lnTo>
                <a:lnTo>
                  <a:pt x="1790650" y="473058"/>
                </a:lnTo>
                <a:lnTo>
                  <a:pt x="1716724" y="474399"/>
                </a:lnTo>
                <a:lnTo>
                  <a:pt x="1641783" y="475213"/>
                </a:lnTo>
                <a:lnTo>
                  <a:pt x="1565909" y="475488"/>
                </a:lnTo>
                <a:lnTo>
                  <a:pt x="1490036" y="475213"/>
                </a:lnTo>
                <a:lnTo>
                  <a:pt x="1415095" y="474399"/>
                </a:lnTo>
                <a:lnTo>
                  <a:pt x="1341169" y="473058"/>
                </a:lnTo>
                <a:lnTo>
                  <a:pt x="1268339" y="471201"/>
                </a:lnTo>
                <a:lnTo>
                  <a:pt x="1196687" y="468842"/>
                </a:lnTo>
                <a:lnTo>
                  <a:pt x="1126295" y="465993"/>
                </a:lnTo>
                <a:lnTo>
                  <a:pt x="1057246" y="462666"/>
                </a:lnTo>
                <a:lnTo>
                  <a:pt x="989622" y="458873"/>
                </a:lnTo>
                <a:lnTo>
                  <a:pt x="923503" y="454628"/>
                </a:lnTo>
                <a:lnTo>
                  <a:pt x="858973" y="449943"/>
                </a:lnTo>
                <a:lnTo>
                  <a:pt x="796114" y="444829"/>
                </a:lnTo>
                <a:lnTo>
                  <a:pt x="735007" y="439300"/>
                </a:lnTo>
                <a:lnTo>
                  <a:pt x="675734" y="433369"/>
                </a:lnTo>
                <a:lnTo>
                  <a:pt x="618378" y="427046"/>
                </a:lnTo>
                <a:lnTo>
                  <a:pt x="563020" y="420346"/>
                </a:lnTo>
                <a:lnTo>
                  <a:pt x="509743" y="413279"/>
                </a:lnTo>
                <a:lnTo>
                  <a:pt x="458628" y="405860"/>
                </a:lnTo>
                <a:lnTo>
                  <a:pt x="409758" y="398099"/>
                </a:lnTo>
                <a:lnTo>
                  <a:pt x="363214" y="390011"/>
                </a:lnTo>
                <a:lnTo>
                  <a:pt x="319079" y="381606"/>
                </a:lnTo>
                <a:lnTo>
                  <a:pt x="277434" y="372898"/>
                </a:lnTo>
                <a:lnTo>
                  <a:pt x="238361" y="363899"/>
                </a:lnTo>
                <a:lnTo>
                  <a:pt x="168262" y="345078"/>
                </a:lnTo>
                <a:lnTo>
                  <a:pt x="109437" y="325242"/>
                </a:lnTo>
                <a:lnTo>
                  <a:pt x="62542" y="304491"/>
                </a:lnTo>
                <a:lnTo>
                  <a:pt x="28234" y="282925"/>
                </a:lnTo>
                <a:lnTo>
                  <a:pt x="1805" y="249264"/>
                </a:lnTo>
                <a:lnTo>
                  <a:pt x="0" y="237744"/>
                </a:lnTo>
                <a:close/>
              </a:path>
            </a:pathLst>
          </a:custGeom>
          <a:ln w="579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2311908"/>
            <a:ext cx="5084064" cy="421690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ОЦЕНКА ДЕФИЦИТОВ ПРЕДМЕТНЫХ КОМПЕТЕНЦИЙ ПЕДАГОГОВ</a:t>
            </a:r>
            <a:endParaRPr sz="2600" dirty="0"/>
          </a:p>
        </p:txBody>
      </p:sp>
      <p:pic>
        <p:nvPicPr>
          <p:cNvPr id="8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0395" y="3176016"/>
            <a:ext cx="4277867" cy="3352800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0687" y="882396"/>
            <a:ext cx="4178808" cy="28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4225"/>
            <a:ext cx="10942982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ОЦЕНКА ДЕФИЦИТОВ МЕТОДИЧЕСКИХ КОМПЕТЕНЦИЙ УЧИТЕЛЕЙ НАЧАЛЬНЫХ КЛАССОВ</a:t>
            </a:r>
            <a:endParaRPr sz="2600" dirty="0"/>
          </a:p>
        </p:txBody>
      </p:sp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31163"/>
            <a:ext cx="1201369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6" name="object 2"/>
          <p:cNvSpPr txBox="1">
            <a:spLocks noGrp="1"/>
          </p:cNvSpPr>
          <p:nvPr>
            <p:ph type="title"/>
          </p:nvPr>
        </p:nvSpPr>
        <p:spPr>
          <a:xfrm>
            <a:off x="834887" y="202397"/>
            <a:ext cx="1029352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 smtClean="0">
                <a:solidFill>
                  <a:srgbClr val="1F4E79"/>
                </a:solidFill>
              </a:rPr>
              <a:t>К</a:t>
            </a:r>
            <a:r>
              <a:rPr lang="ru-RU" sz="2600" spc="-5" dirty="0" smtClean="0">
                <a:solidFill>
                  <a:srgbClr val="1F4E79"/>
                </a:solidFill>
              </a:rPr>
              <a:t>ОМПЕТЕНЦИИ ОБРАЗОВАТЕЛЬНОЙ ОРГАНИЗАЦИИ</a:t>
            </a:r>
            <a:r>
              <a:rPr sz="2600" dirty="0" smtClean="0">
                <a:solidFill>
                  <a:srgbClr val="1F4E79"/>
                </a:solidFill>
              </a:rPr>
              <a:t> </a:t>
            </a:r>
            <a:r>
              <a:rPr sz="2600" dirty="0">
                <a:solidFill>
                  <a:srgbClr val="1F4E79"/>
                </a:solidFill>
              </a:rPr>
              <a:t>(</a:t>
            </a:r>
            <a:r>
              <a:rPr sz="2600" u="heavy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п.</a:t>
            </a:r>
            <a:r>
              <a:rPr sz="2600" u="heavy" spc="-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sz="2600" u="heavy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3 </a:t>
            </a:r>
            <a:r>
              <a:rPr sz="2600" u="heavy" spc="-3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ст.</a:t>
            </a:r>
            <a:r>
              <a:rPr sz="2600" u="heavy" spc="-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sz="2600" u="heavy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28</a:t>
            </a:r>
            <a:r>
              <a:rPr sz="2600" spc="-10" dirty="0">
                <a:solidFill>
                  <a:srgbClr val="1F4E79"/>
                </a:solidFill>
              </a:rPr>
              <a:t> </a:t>
            </a:r>
            <a:r>
              <a:rPr sz="2600" spc="-5" dirty="0">
                <a:solidFill>
                  <a:srgbClr val="1F4E79"/>
                </a:solidFill>
              </a:rPr>
              <a:t>ФЗ-273)</a:t>
            </a:r>
            <a:endParaRPr sz="2600" dirty="0"/>
          </a:p>
        </p:txBody>
      </p:sp>
      <p:sp>
        <p:nvSpPr>
          <p:cNvPr id="18" name="object 3"/>
          <p:cNvSpPr txBox="1"/>
          <p:nvPr/>
        </p:nvSpPr>
        <p:spPr>
          <a:xfrm>
            <a:off x="313436" y="964184"/>
            <a:ext cx="11562715" cy="569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 algn="just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177800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  <a:hlinkClick r:id="rId6"/>
              </a:rPr>
              <a:t>разработка</a:t>
            </a:r>
            <a:r>
              <a:rPr sz="1200" b="1" spc="-20" dirty="0">
                <a:solidFill>
                  <a:srgbClr val="21272E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b="1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принятие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правил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внутреннего</a:t>
            </a:r>
            <a:r>
              <a:rPr sz="1200" spc="3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распорядка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обучающихся,</a:t>
            </a:r>
            <a:r>
              <a:rPr sz="1200" spc="6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правил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внутреннего</a:t>
            </a:r>
            <a:r>
              <a:rPr sz="1200" spc="3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1272E"/>
                </a:solidFill>
                <a:latin typeface="Times New Roman"/>
                <a:cs typeface="Times New Roman"/>
              </a:rPr>
              <a:t>трудового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распорядка,</a:t>
            </a:r>
            <a:r>
              <a:rPr sz="1200" spc="3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иных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локальных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нормативных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актов;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AutoNum type="arabicParenR"/>
              <a:tabLst>
                <a:tab pos="177800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материально-техническое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обеспечение</a:t>
            </a:r>
            <a:r>
              <a:rPr sz="1200" b="1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деятельности,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оборудование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помещений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соответствии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с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государственными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 местными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нормами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требованиями, </a:t>
            </a:r>
            <a:r>
              <a:rPr sz="1200" spc="-29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том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числе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соответствии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с</a:t>
            </a:r>
            <a:r>
              <a:rPr sz="1200" spc="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федеральными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государственными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 образовательными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 стандартами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федеральными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государственными</a:t>
            </a:r>
            <a:r>
              <a:rPr sz="1200" spc="-5" dirty="0">
                <a:latin typeface="Times New Roman"/>
                <a:cs typeface="Times New Roman"/>
              </a:rPr>
              <a:t> требованиями,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образовательными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стандартами;</a:t>
            </a:r>
            <a:endParaRPr sz="1200" dirty="0">
              <a:latin typeface="Times New Roman"/>
              <a:cs typeface="Times New Roman"/>
            </a:endParaRPr>
          </a:p>
          <a:p>
            <a:pPr marL="201930" indent="-189865" algn="just">
              <a:lnSpc>
                <a:spcPct val="100000"/>
              </a:lnSpc>
              <a:buAutoNum type="arabicParenR"/>
              <a:tabLst>
                <a:tab pos="202565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предоставление</a:t>
            </a:r>
            <a:r>
              <a:rPr sz="1200" b="1" spc="19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учредителю</a:t>
            </a:r>
            <a:r>
              <a:rPr sz="1200" b="1" spc="19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b="1" spc="204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общественности</a:t>
            </a:r>
            <a:r>
              <a:rPr sz="1200" b="1" spc="204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ежегодного</a:t>
            </a:r>
            <a:r>
              <a:rPr sz="1200" spc="204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отчета</a:t>
            </a:r>
            <a:r>
              <a:rPr sz="1200" spc="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200" spc="204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поступлении</a:t>
            </a:r>
            <a:r>
              <a:rPr sz="1200" spc="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19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расходовании</a:t>
            </a:r>
            <a:r>
              <a:rPr sz="1200" spc="2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финансовых</a:t>
            </a:r>
            <a:r>
              <a:rPr sz="1200" spc="2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2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материальных</a:t>
            </a:r>
            <a:r>
              <a:rPr sz="1200" spc="2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средств,</a:t>
            </a:r>
            <a:r>
              <a:rPr sz="1200" spc="2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200" spc="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также</a:t>
            </a:r>
            <a:r>
              <a:rPr sz="1200" spc="19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отчета</a:t>
            </a:r>
            <a:r>
              <a:rPr sz="1200" spc="2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200" spc="204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результатах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самообследования;</a:t>
            </a:r>
            <a:endParaRPr sz="1200" dirty="0">
              <a:latin typeface="Times New Roman"/>
              <a:cs typeface="Times New Roman"/>
            </a:endParaRPr>
          </a:p>
          <a:p>
            <a:pPr marL="177165" indent="-165100" algn="just">
              <a:lnSpc>
                <a:spcPct val="100000"/>
              </a:lnSpc>
              <a:buAutoNum type="arabicParenR" startAt="4"/>
              <a:tabLst>
                <a:tab pos="177800" algn="l"/>
              </a:tabLst>
            </a:pP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установление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штатного</a:t>
            </a:r>
            <a:r>
              <a:rPr sz="1200" b="1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расписания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,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если</a:t>
            </a:r>
            <a:r>
              <a:rPr sz="1200" spc="3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иное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не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установлено</a:t>
            </a:r>
            <a:r>
              <a:rPr sz="1200" spc="5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нормативными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правовыми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актами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Российской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Федерации;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arenR" startAt="4"/>
              <a:tabLst>
                <a:tab pos="214629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прием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 на</a:t>
            </a:r>
            <a:r>
              <a:rPr sz="1200" b="1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работу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работников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,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заключение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ними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и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расторжение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трудовых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договоров,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если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иное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не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установлено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настоящим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Федеральным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законом,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распределение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должностных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обязанностей,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создание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условий</a:t>
            </a:r>
            <a:r>
              <a:rPr sz="1200" spc="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организация</a:t>
            </a:r>
            <a:r>
              <a:rPr sz="1200" spc="-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200" spc="-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образования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работников;</a:t>
            </a:r>
            <a:endParaRPr sz="1200" dirty="0">
              <a:latin typeface="Times New Roman"/>
              <a:cs typeface="Times New Roman"/>
            </a:endParaRPr>
          </a:p>
          <a:p>
            <a:pPr marL="177165" indent="-165100" algn="just">
              <a:lnSpc>
                <a:spcPct val="100000"/>
              </a:lnSpc>
              <a:buAutoNum type="arabicParenR" startAt="4"/>
              <a:tabLst>
                <a:tab pos="177800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разработка</a:t>
            </a:r>
            <a:r>
              <a:rPr sz="1200" b="1" spc="-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b="1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утверждение</a:t>
            </a:r>
            <a:r>
              <a:rPr sz="1200" b="1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200" b="1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программ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200" b="1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,</a:t>
            </a:r>
            <a:r>
              <a:rPr sz="1200" spc="-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если</a:t>
            </a:r>
            <a:r>
              <a:rPr sz="1200" spc="4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8"/>
              </a:rPr>
              <a:t>иное</a:t>
            </a:r>
            <a:r>
              <a:rPr sz="1200" spc="5" dirty="0">
                <a:solidFill>
                  <a:srgbClr val="0462C1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не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установлено</a:t>
            </a:r>
            <a:r>
              <a:rPr sz="1200" spc="7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настоящим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Федеральным</a:t>
            </a:r>
            <a:r>
              <a:rPr sz="1200" spc="5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законом;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AutoNum type="arabicParenR" startAt="4"/>
              <a:tabLst>
                <a:tab pos="182245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разработка 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утверждение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по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согласованию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учредителем</a:t>
            </a:r>
            <a:r>
              <a:rPr sz="1200" spc="-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9"/>
              </a:rPr>
              <a:t>программы</a:t>
            </a:r>
            <a:r>
              <a:rPr sz="1200" b="1" spc="-5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организации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,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за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исключением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образовательных организаций высшего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образования;</a:t>
            </a:r>
            <a:endParaRPr sz="1200" dirty="0">
              <a:latin typeface="Times New Roman"/>
              <a:cs typeface="Times New Roman"/>
            </a:endParaRPr>
          </a:p>
          <a:p>
            <a:pPr marL="177165" indent="-165100" algn="just">
              <a:lnSpc>
                <a:spcPct val="100000"/>
              </a:lnSpc>
              <a:spcBef>
                <a:spcPts val="5"/>
              </a:spcBef>
              <a:buAutoNum type="arabicParenR" startAt="4"/>
              <a:tabLst>
                <a:tab pos="177800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прием </a:t>
            </a:r>
            <a:r>
              <a:rPr sz="1200" b="1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</a:t>
            </a:r>
            <a:r>
              <a:rPr sz="1200" b="1" spc="4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1200" spc="6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организацию;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arenR" startAt="4"/>
              <a:tabLst>
                <a:tab pos="243204" algn="l"/>
              </a:tabLst>
            </a:pP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определение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списка</a:t>
            </a:r>
            <a:r>
              <a:rPr sz="12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учебников</a:t>
            </a:r>
            <a:r>
              <a:rPr sz="12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соответствии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с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утвержденным</a:t>
            </a:r>
            <a:r>
              <a:rPr sz="120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10"/>
              </a:rPr>
              <a:t>федеральным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10"/>
              </a:rPr>
              <a:t>перечнем</a:t>
            </a:r>
            <a:r>
              <a:rPr sz="1200" spc="-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учебников,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допущенных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к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использованию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реализации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имеющих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государственную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аккредитацию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программ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начального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общего,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основного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общего,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среднего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общего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образования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организациями,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осуществляющими 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1200" spc="6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деятельность,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также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учебных</a:t>
            </a:r>
            <a:r>
              <a:rPr sz="1200" spc="5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пособий,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допущенных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использованию</a:t>
            </a:r>
            <a:r>
              <a:rPr sz="1200" spc="-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при реализации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указанных</a:t>
            </a:r>
            <a:r>
              <a:rPr sz="1200" spc="5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программ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такими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организациями;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AutoNum type="arabicParenR" startAt="4"/>
              <a:tabLst>
                <a:tab pos="25400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осуществление</a:t>
            </a:r>
            <a:r>
              <a:rPr sz="12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текущего</a:t>
            </a:r>
            <a:r>
              <a:rPr sz="12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контроля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успеваемости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промежуточной</a:t>
            </a:r>
            <a:r>
              <a:rPr sz="1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аттестации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обучающихся,</a:t>
            </a:r>
            <a:r>
              <a:rPr sz="12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установление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их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форм,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периодичности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порядка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проведения;</a:t>
            </a:r>
            <a:endParaRPr sz="1200" dirty="0">
              <a:latin typeface="Times New Roman"/>
              <a:cs typeface="Times New Roman"/>
            </a:endParaRPr>
          </a:p>
          <a:p>
            <a:pPr marL="12700" marR="5080" lvl="1" algn="just">
              <a:lnSpc>
                <a:spcPct val="100000"/>
              </a:lnSpc>
              <a:buAutoNum type="arabicParenR"/>
              <a:tabLst>
                <a:tab pos="408305" algn="l"/>
              </a:tabLst>
            </a:pP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поощрение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соответствии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с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установленными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организацией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видами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и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условиями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поощрения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за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успехи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учебной,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физкультурной,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спортивной, общественной,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научной,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научно-технической, творческой,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экспериментальной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инновационной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деятельности, 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если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иное не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установлено настоящим Федеральным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законом;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AutoNum type="arabicParenR" startAt="11"/>
              <a:tabLst>
                <a:tab pos="248285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индивидуальный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учет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освоения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обучающимися образовательных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поощрений 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,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а также хранение в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архивах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информации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об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этих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1272E"/>
                </a:solidFill>
                <a:latin typeface="Times New Roman"/>
                <a:cs typeface="Times New Roman"/>
              </a:rPr>
              <a:t>результатах</a:t>
            </a:r>
            <a:r>
              <a:rPr sz="1200" spc="6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поощрениях</a:t>
            </a:r>
            <a:r>
              <a:rPr sz="1200" spc="-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на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1272E"/>
                </a:solidFill>
                <a:latin typeface="Times New Roman"/>
                <a:cs typeface="Times New Roman"/>
              </a:rPr>
              <a:t>бумажных</a:t>
            </a:r>
            <a:r>
              <a:rPr sz="1200" spc="4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(или)</a:t>
            </a:r>
            <a:r>
              <a:rPr sz="1200" spc="-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электронных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носителях;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AutoNum type="arabicParenR" startAt="11"/>
              <a:tabLst>
                <a:tab pos="2540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использование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совершенствование</a:t>
            </a:r>
            <a:r>
              <a:rPr sz="12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методов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воспитания,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технологий,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электронного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AutoNum type="arabicParenR" startAt="11"/>
              <a:tabLst>
                <a:tab pos="2540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проведение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самообследования,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обеспечение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функционирования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внутренней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системы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оценки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качества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Clr>
                <a:srgbClr val="0462C1"/>
              </a:buClr>
              <a:buAutoNum type="arabicParenR" startAt="17"/>
              <a:tabLst>
                <a:tab pos="254000" algn="l"/>
              </a:tabLst>
            </a:pP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приобретение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или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изготовление</a:t>
            </a:r>
            <a:r>
              <a:rPr sz="1200" spc="-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бланков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документов</a:t>
            </a:r>
            <a:r>
              <a:rPr sz="1200" spc="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образовании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(или)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о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квалификации,</a:t>
            </a:r>
            <a:r>
              <a:rPr sz="1200" spc="-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медалей</a:t>
            </a:r>
            <a:r>
              <a:rPr sz="1200" spc="3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"За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особые</a:t>
            </a:r>
            <a:r>
              <a:rPr sz="1200" spc="3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успехи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учении"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или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II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степени;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arenR" startAt="17"/>
              <a:tabLst>
                <a:tab pos="266065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содействие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деятельности общественных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объединений обучающихся, родителей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(законных представителей) несовершеннолетних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,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осуществляемой в 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организации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 не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запрещенной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законодательством</a:t>
            </a:r>
            <a:r>
              <a:rPr sz="1200" spc="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Российской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Федерации,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том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числе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содействие</a:t>
            </a:r>
            <a:r>
              <a:rPr sz="1200" spc="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деятельности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российского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движения</a:t>
            </a:r>
            <a:r>
              <a:rPr sz="1200" spc="-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детей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молодежи;</a:t>
            </a:r>
            <a:endParaRPr sz="1200" dirty="0">
              <a:latin typeface="Times New Roman"/>
              <a:cs typeface="Times New Roman"/>
            </a:endParaRPr>
          </a:p>
          <a:p>
            <a:pPr marL="367665" lvl="1" indent="-355600" algn="just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содействие</a:t>
            </a:r>
            <a:r>
              <a:rPr sz="1200" spc="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добровольческой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(волонтерской)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деятельности</a:t>
            </a:r>
            <a:r>
              <a:rPr sz="12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обучающихся,</a:t>
            </a:r>
            <a:r>
              <a:rPr sz="1200" spc="5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их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участию</a:t>
            </a:r>
            <a:r>
              <a:rPr sz="1200" spc="6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общественно</a:t>
            </a:r>
            <a:r>
              <a:rPr sz="1200" spc="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полезном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1272E"/>
                </a:solidFill>
                <a:latin typeface="Times New Roman"/>
                <a:cs typeface="Times New Roman"/>
              </a:rPr>
              <a:t>труде;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AutoNum type="arabicParenR" startAt="19"/>
              <a:tabLst>
                <a:tab pos="2540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организация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научно-методической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работы,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том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числе</a:t>
            </a:r>
            <a:r>
              <a:rPr sz="1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организация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проведение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научных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методических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конференций,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семинаров;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AutoNum type="arabicParenR" startAt="19"/>
              <a:tabLst>
                <a:tab pos="2540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обеспечение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создания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и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ведения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официального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сайта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организации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сети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"Интернет";</a:t>
            </a:r>
            <a:endParaRPr sz="1200" dirty="0">
              <a:latin typeface="Times New Roman"/>
              <a:cs typeface="Times New Roman"/>
            </a:endParaRPr>
          </a:p>
          <a:p>
            <a:pPr marL="253365" indent="-241300" algn="just">
              <a:lnSpc>
                <a:spcPct val="100000"/>
              </a:lnSpc>
              <a:buAutoNum type="arabicParenR" startAt="19"/>
              <a:tabLst>
                <a:tab pos="254000" algn="l"/>
              </a:tabLst>
            </a:pP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иные вопросы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соответствии</a:t>
            </a:r>
            <a:r>
              <a:rPr sz="12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2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1272E"/>
                </a:solidFill>
                <a:latin typeface="Times New Roman"/>
                <a:cs typeface="Times New Roman"/>
              </a:rPr>
              <a:t>законодательством</a:t>
            </a:r>
            <a:r>
              <a:rPr sz="1200" spc="4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Российской</a:t>
            </a:r>
            <a:r>
              <a:rPr sz="1200" spc="-5" dirty="0">
                <a:solidFill>
                  <a:srgbClr val="21272E"/>
                </a:solidFill>
                <a:latin typeface="Times New Roman"/>
                <a:cs typeface="Times New Roman"/>
              </a:rPr>
              <a:t> Федерации.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7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object 6"/>
          <p:cNvGrpSpPr/>
          <p:nvPr/>
        </p:nvGrpSpPr>
        <p:grpSpPr>
          <a:xfrm>
            <a:off x="876855" y="943819"/>
            <a:ext cx="4939665" cy="688975"/>
            <a:chOff x="6268211" y="993647"/>
            <a:chExt cx="4939665" cy="688975"/>
          </a:xfrm>
        </p:grpSpPr>
        <p:sp>
          <p:nvSpPr>
            <p:cNvPr id="18" name="object 7"/>
            <p:cNvSpPr/>
            <p:nvPr/>
          </p:nvSpPr>
          <p:spPr>
            <a:xfrm>
              <a:off x="6274307" y="999743"/>
              <a:ext cx="4927600" cy="676910"/>
            </a:xfrm>
            <a:custGeom>
              <a:avLst/>
              <a:gdLst/>
              <a:ahLst/>
              <a:cxnLst/>
              <a:rect l="l" t="t" r="r" b="b"/>
              <a:pathLst>
                <a:path w="4927600" h="676910">
                  <a:moveTo>
                    <a:pt x="3695318" y="0"/>
                  </a:moveTo>
                  <a:lnTo>
                    <a:pt x="1231772" y="0"/>
                  </a:lnTo>
                  <a:lnTo>
                    <a:pt x="1231772" y="338327"/>
                  </a:lnTo>
                  <a:lnTo>
                    <a:pt x="0" y="338327"/>
                  </a:lnTo>
                  <a:lnTo>
                    <a:pt x="2463545" y="676655"/>
                  </a:lnTo>
                  <a:lnTo>
                    <a:pt x="4927092" y="338327"/>
                  </a:lnTo>
                  <a:lnTo>
                    <a:pt x="3695318" y="338327"/>
                  </a:lnTo>
                  <a:lnTo>
                    <a:pt x="369531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/>
          </p:nvSpPr>
          <p:spPr>
            <a:xfrm>
              <a:off x="6274307" y="999743"/>
              <a:ext cx="4927600" cy="676910"/>
            </a:xfrm>
            <a:custGeom>
              <a:avLst/>
              <a:gdLst/>
              <a:ahLst/>
              <a:cxnLst/>
              <a:rect l="l" t="t" r="r" b="b"/>
              <a:pathLst>
                <a:path w="4927600" h="676910">
                  <a:moveTo>
                    <a:pt x="0" y="338327"/>
                  </a:moveTo>
                  <a:lnTo>
                    <a:pt x="1231772" y="338327"/>
                  </a:lnTo>
                  <a:lnTo>
                    <a:pt x="1231772" y="0"/>
                  </a:lnTo>
                  <a:lnTo>
                    <a:pt x="3695318" y="0"/>
                  </a:lnTo>
                  <a:lnTo>
                    <a:pt x="3695318" y="338327"/>
                  </a:lnTo>
                  <a:lnTo>
                    <a:pt x="4927092" y="338327"/>
                  </a:lnTo>
                  <a:lnTo>
                    <a:pt x="2463545" y="676655"/>
                  </a:lnTo>
                  <a:lnTo>
                    <a:pt x="0" y="3383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4225"/>
            <a:ext cx="10942982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ВЕКТОРЫ ОРГАНИЗАЦИИ РАБОТЫ В ШНОР, В ТОМ ЧИСЛЕ ПРОФИЛАКТИКА ПОЯВЛЕНИЯ НИЗКИХ РЕЗУЛЬТАТОВ</a:t>
            </a:r>
            <a:endParaRPr sz="2600" dirty="0"/>
          </a:p>
        </p:txBody>
      </p:sp>
      <p:grpSp>
        <p:nvGrpSpPr>
          <p:cNvPr id="8" name="object 6"/>
          <p:cNvGrpSpPr/>
          <p:nvPr/>
        </p:nvGrpSpPr>
        <p:grpSpPr>
          <a:xfrm>
            <a:off x="6268211" y="993647"/>
            <a:ext cx="4939665" cy="688975"/>
            <a:chOff x="6268211" y="993647"/>
            <a:chExt cx="4939665" cy="688975"/>
          </a:xfrm>
        </p:grpSpPr>
        <p:sp>
          <p:nvSpPr>
            <p:cNvPr id="10" name="object 7"/>
            <p:cNvSpPr/>
            <p:nvPr/>
          </p:nvSpPr>
          <p:spPr>
            <a:xfrm>
              <a:off x="6274307" y="999743"/>
              <a:ext cx="4927600" cy="676910"/>
            </a:xfrm>
            <a:custGeom>
              <a:avLst/>
              <a:gdLst/>
              <a:ahLst/>
              <a:cxnLst/>
              <a:rect l="l" t="t" r="r" b="b"/>
              <a:pathLst>
                <a:path w="4927600" h="676910">
                  <a:moveTo>
                    <a:pt x="3695318" y="0"/>
                  </a:moveTo>
                  <a:lnTo>
                    <a:pt x="1231772" y="0"/>
                  </a:lnTo>
                  <a:lnTo>
                    <a:pt x="1231772" y="338327"/>
                  </a:lnTo>
                  <a:lnTo>
                    <a:pt x="0" y="338327"/>
                  </a:lnTo>
                  <a:lnTo>
                    <a:pt x="2463545" y="676655"/>
                  </a:lnTo>
                  <a:lnTo>
                    <a:pt x="4927092" y="338327"/>
                  </a:lnTo>
                  <a:lnTo>
                    <a:pt x="3695318" y="338327"/>
                  </a:lnTo>
                  <a:lnTo>
                    <a:pt x="369531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6274307" y="999743"/>
              <a:ext cx="4927600" cy="676910"/>
            </a:xfrm>
            <a:custGeom>
              <a:avLst/>
              <a:gdLst/>
              <a:ahLst/>
              <a:cxnLst/>
              <a:rect l="l" t="t" r="r" b="b"/>
              <a:pathLst>
                <a:path w="4927600" h="676910">
                  <a:moveTo>
                    <a:pt x="0" y="338327"/>
                  </a:moveTo>
                  <a:lnTo>
                    <a:pt x="1231772" y="338327"/>
                  </a:lnTo>
                  <a:lnTo>
                    <a:pt x="1231772" y="0"/>
                  </a:lnTo>
                  <a:lnTo>
                    <a:pt x="3695318" y="0"/>
                  </a:lnTo>
                  <a:lnTo>
                    <a:pt x="3695318" y="338327"/>
                  </a:lnTo>
                  <a:lnTo>
                    <a:pt x="4927092" y="338327"/>
                  </a:lnTo>
                  <a:lnTo>
                    <a:pt x="2463545" y="676655"/>
                  </a:lnTo>
                  <a:lnTo>
                    <a:pt x="0" y="3383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9"/>
          <p:cNvSpPr txBox="1"/>
          <p:nvPr/>
        </p:nvSpPr>
        <p:spPr>
          <a:xfrm>
            <a:off x="734974" y="951103"/>
            <a:ext cx="5251450" cy="524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9280" marR="1799589" algn="ctr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ленче</a:t>
            </a: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кие  </a:t>
            </a:r>
            <a:r>
              <a:rPr sz="1800" spc="-5" dirty="0">
                <a:latin typeface="Calibri"/>
                <a:cs typeface="Calibri"/>
              </a:rPr>
              <a:t>команды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355600" marR="35369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Правовая </a:t>
            </a:r>
            <a:r>
              <a:rPr sz="1800" spc="-5" dirty="0">
                <a:latin typeface="Calibri"/>
                <a:cs typeface="Calibri"/>
              </a:rPr>
              <a:t>грамотность администраторов </a:t>
            </a:r>
            <a:r>
              <a:rPr sz="1800" spc="-15" dirty="0">
                <a:latin typeface="Calibri"/>
                <a:cs typeface="Calibri"/>
              </a:rPr>
              <a:t>школ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(разработка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принятие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школьных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локальных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актов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рамках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полномочий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действующим </a:t>
            </a:r>
            <a:r>
              <a:rPr sz="1800" spc="-10" dirty="0">
                <a:latin typeface="Calibri"/>
                <a:cs typeface="Calibri"/>
              </a:rPr>
              <a:t>законодательством).</a:t>
            </a:r>
            <a:endParaRPr sz="1800" dirty="0">
              <a:latin typeface="Calibri"/>
              <a:cs typeface="Calibri"/>
            </a:endParaRPr>
          </a:p>
          <a:p>
            <a:pPr marL="355600" marR="21907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Calibri"/>
                <a:cs typeface="Calibri"/>
              </a:rPr>
              <a:t>Технология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</a:t>
            </a:r>
            <a:r>
              <a:rPr sz="1800" dirty="0">
                <a:latin typeface="Calibri"/>
                <a:cs typeface="Calibri"/>
              </a:rPr>
              <a:t> анализа</a:t>
            </a:r>
            <a:r>
              <a:rPr sz="1800" spc="-10" dirty="0">
                <a:latin typeface="Calibri"/>
                <a:cs typeface="Calibri"/>
              </a:rPr>
              <a:t> полученных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оценочных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процедур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-5" dirty="0">
                <a:latin typeface="Calibri"/>
                <a:cs typeface="Calibri"/>
              </a:rPr>
              <a:t>управление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школой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аналитики</a:t>
            </a:r>
            <a:r>
              <a:rPr sz="1800" spc="-5" dirty="0">
                <a:latin typeface="Calibri"/>
                <a:cs typeface="Calibri"/>
              </a:rPr>
              <a:t> (принятие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мер,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подбор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мероприятий).</a:t>
            </a:r>
            <a:endParaRPr sz="1800" dirty="0">
              <a:latin typeface="Calibri"/>
              <a:cs typeface="Calibri"/>
            </a:endParaRPr>
          </a:p>
          <a:p>
            <a:pPr marL="355600" marR="5334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Организация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объективной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эффективной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ВСОКО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(личностные,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метапредметные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предметные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результаты).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Организация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методической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школе.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Проведение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честного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внутришкольного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контроля.</a:t>
            </a:r>
            <a:endParaRPr sz="1800" dirty="0">
              <a:latin typeface="Calibri"/>
              <a:cs typeface="Calibri"/>
            </a:endParaRPr>
          </a:p>
          <a:p>
            <a:pPr marL="355600" marR="26162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Сопровождение </a:t>
            </a:r>
            <a:r>
              <a:rPr sz="1800" spc="-15" dirty="0">
                <a:latin typeface="Calibri"/>
                <a:cs typeface="Calibri"/>
              </a:rPr>
              <a:t>молодых </a:t>
            </a:r>
            <a:r>
              <a:rPr sz="1800" spc="-10" dirty="0">
                <a:latin typeface="Calibri"/>
                <a:cs typeface="Calibri"/>
              </a:rPr>
              <a:t>педагогов (работа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устранению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дефицита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педкадров).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Представление</a:t>
            </a:r>
            <a:r>
              <a:rPr sz="1800" spc="-10" dirty="0">
                <a:latin typeface="Calibri"/>
                <a:cs typeface="Calibri"/>
              </a:rPr>
              <a:t> успешного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опыта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коллегам.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6353302" y="1088263"/>
            <a:ext cx="5299710" cy="292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06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Учителя-предметники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Оценка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методических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компетенций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педагогов.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Разработка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реализация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ИОМов.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Семинары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объективному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оцениванию.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Calibri"/>
                <a:cs typeface="Calibri"/>
              </a:rPr>
              <a:t>Технология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самоанализа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урока.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Работа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слабоуспевающими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обучающимися.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Работа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одаренными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обучающимися.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Представление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АКАДЕМИЯ МИНПРОСВЕЩЕНИЯ – В ПОМОЩЬ УЧИТЕЛЮ!</a:t>
            </a:r>
            <a:endParaRPr sz="2600" dirty="0"/>
          </a:p>
        </p:txBody>
      </p:sp>
      <p:pic>
        <p:nvPicPr>
          <p:cNvPr id="8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88" y="984503"/>
            <a:ext cx="5940552" cy="1987296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338061" y="997737"/>
            <a:ext cx="5617845" cy="15074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86305">
              <a:lnSpc>
                <a:spcPct val="100000"/>
              </a:lnSpc>
              <a:spcBef>
                <a:spcPts val="204"/>
              </a:spcBef>
            </a:pPr>
            <a:r>
              <a:rPr sz="1300" b="1" spc="-20" dirty="0">
                <a:solidFill>
                  <a:srgbClr val="1A1A1A"/>
                </a:solidFill>
                <a:latin typeface="Times New Roman"/>
                <a:cs typeface="Times New Roman"/>
              </a:rPr>
              <a:t>Уважаемые</a:t>
            </a:r>
            <a:r>
              <a:rPr sz="1300" b="1" spc="-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коллеги!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 </a:t>
            </a:r>
            <a:r>
              <a:rPr sz="1300" spc="-60" dirty="0">
                <a:solidFill>
                  <a:srgbClr val="1A1A1A"/>
                </a:solidFill>
                <a:latin typeface="Times New Roman"/>
                <a:cs typeface="Times New Roman"/>
              </a:rPr>
              <a:t>Год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педагога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наставника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мы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рады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представить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вашему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вниманию</a:t>
            </a:r>
            <a:r>
              <a:rPr sz="130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еще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один</a:t>
            </a:r>
            <a:endParaRPr sz="1300">
              <a:latin typeface="Times New Roman"/>
              <a:cs typeface="Times New Roman"/>
            </a:endParaRPr>
          </a:p>
          <a:p>
            <a:pPr marL="12700" marR="747395">
              <a:lnSpc>
                <a:spcPct val="106900"/>
              </a:lnSpc>
              <a:spcBef>
                <a:spcPts val="15"/>
              </a:spcBef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сервис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помощь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учителю</a:t>
            </a:r>
            <a:r>
              <a:rPr sz="13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–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телеграмм-канал</a:t>
            </a:r>
            <a:r>
              <a:rPr sz="130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Библиотеки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цифрового </a:t>
            </a:r>
            <a:r>
              <a:rPr sz="1300" spc="-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контента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Академии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Минпросвещения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России.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25" dirty="0">
                <a:solidFill>
                  <a:srgbClr val="1A1A1A"/>
                </a:solidFill>
                <a:latin typeface="Times New Roman"/>
                <a:cs typeface="Times New Roman"/>
              </a:rPr>
              <a:t>Уверены,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что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он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станет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вашим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надежным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помощником</a:t>
            </a:r>
            <a:r>
              <a:rPr sz="130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работе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с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материалами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Библиотеки.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нашем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 канале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вы найдете: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338061" y="2482976"/>
            <a:ext cx="5179695" cy="12109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54965" marR="5080" indent="-342900">
              <a:lnSpc>
                <a:spcPts val="1540"/>
              </a:lnSpc>
              <a:spcBef>
                <a:spcPts val="160"/>
              </a:spcBef>
              <a:buSzPct val="76923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всю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необходимую</a:t>
            </a:r>
            <a:r>
              <a:rPr sz="130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информацию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работе с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Библиотекой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цифрового </a:t>
            </a:r>
            <a:r>
              <a:rPr sz="1300" spc="-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контента</a:t>
            </a:r>
            <a:endParaRPr sz="1300">
              <a:latin typeface="Times New Roman"/>
              <a:cs typeface="Times New Roman"/>
            </a:endParaRPr>
          </a:p>
          <a:p>
            <a:pPr marL="355600" indent="-342900">
              <a:lnSpc>
                <a:spcPts val="1510"/>
              </a:lnSpc>
              <a:buSzPct val="76923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рекомендации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использованию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материалов</a:t>
            </a:r>
            <a:endParaRPr sz="1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76923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подборки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актуальных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уроков</a:t>
            </a:r>
            <a:endParaRPr sz="1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6923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советы</a:t>
            </a:r>
            <a:r>
              <a:rPr sz="13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экспертов</a:t>
            </a:r>
            <a:endParaRPr sz="1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6923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голосования,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опросы,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конкурсы</a:t>
            </a:r>
            <a:r>
              <a:rPr sz="1300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многое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другое!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6338061" y="3876827"/>
            <a:ext cx="5518785" cy="269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1775">
              <a:lnSpc>
                <a:spcPct val="106900"/>
              </a:lnSpc>
              <a:spcBef>
                <a:spcPts val="100"/>
              </a:spcBef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Для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вашего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удобства</a:t>
            </a:r>
            <a:r>
              <a:rPr sz="13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у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канала</a:t>
            </a:r>
            <a:r>
              <a:rPr sz="130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есть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чат-бот.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Вы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можете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направить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нам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свои </a:t>
            </a:r>
            <a:r>
              <a:rPr sz="1300" spc="-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вопросы,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пожелания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предложения.</a:t>
            </a:r>
            <a:r>
              <a:rPr sz="13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Мы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всегда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вам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ответим!</a:t>
            </a:r>
            <a:endParaRPr sz="1300">
              <a:latin typeface="Times New Roman"/>
              <a:cs typeface="Times New Roman"/>
            </a:endParaRPr>
          </a:p>
          <a:p>
            <a:pPr marL="12700" marR="386080">
              <a:lnSpc>
                <a:spcPct val="107000"/>
              </a:lnSpc>
              <a:spcBef>
                <a:spcPts val="10"/>
              </a:spcBef>
            </a:pP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Подписчики</a:t>
            </a:r>
            <a:r>
              <a:rPr sz="130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канала</a:t>
            </a:r>
            <a:r>
              <a:rPr sz="13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–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учителя</a:t>
            </a:r>
            <a:r>
              <a:rPr sz="13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всех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регионов</a:t>
            </a:r>
            <a:r>
              <a:rPr sz="130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нашей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огромной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страны. 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Подписывайтесь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вы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начните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получать</a:t>
            </a:r>
            <a:r>
              <a:rPr sz="130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все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A1A1A"/>
                </a:solidFill>
                <a:latin typeface="Times New Roman"/>
                <a:cs typeface="Times New Roman"/>
              </a:rPr>
              <a:t>необходимые</a:t>
            </a:r>
            <a:r>
              <a:rPr sz="130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материалы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 </a:t>
            </a:r>
            <a:r>
              <a:rPr sz="1300" spc="-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рекомендации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для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эффективной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работы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с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Библиотекой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прямо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сейчас!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Ссылка</a:t>
            </a:r>
            <a:r>
              <a:rPr sz="13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канал: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https://t.me/Academy_biblio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12700" marR="285115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Напоминаем,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что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 все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материалы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Библиотеки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цифрового</a:t>
            </a:r>
            <a:r>
              <a:rPr sz="130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300" spc="-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контента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Академии</a:t>
            </a:r>
            <a:r>
              <a:rPr sz="13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Минпросвещения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России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доступны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ссылке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https://urok.apkpro.ru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Регистрация</a:t>
            </a:r>
            <a:r>
              <a:rPr sz="130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не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нужна!</a:t>
            </a:r>
            <a:r>
              <a:rPr sz="130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сегодняшний</a:t>
            </a:r>
            <a:r>
              <a:rPr sz="1300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день в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Библиотеке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можно</a:t>
            </a:r>
            <a:r>
              <a:rPr sz="13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найти</a:t>
            </a:r>
            <a:r>
              <a:rPr sz="13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6542 </a:t>
            </a:r>
            <a:r>
              <a:rPr sz="1300" spc="-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урока,</a:t>
            </a:r>
            <a:r>
              <a:rPr sz="130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более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38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500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электронных</a:t>
            </a:r>
            <a:r>
              <a:rPr sz="130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материалов.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Весь</a:t>
            </a:r>
            <a:r>
              <a:rPr sz="13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контент</a:t>
            </a:r>
            <a:r>
              <a:rPr sz="130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прошел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многоуровневую</a:t>
            </a:r>
            <a:r>
              <a:rPr sz="130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экспертизу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3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1A1A1A"/>
                </a:solidFill>
                <a:latin typeface="Times New Roman"/>
                <a:cs typeface="Times New Roman"/>
              </a:rPr>
              <a:t>соответствует</a:t>
            </a:r>
            <a:r>
              <a:rPr sz="130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A1A1A"/>
                </a:solidFill>
                <a:latin typeface="Times New Roman"/>
                <a:cs typeface="Times New Roman"/>
              </a:rPr>
              <a:t>требованиям</a:t>
            </a:r>
            <a:r>
              <a:rPr sz="13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A1A1A"/>
                </a:solidFill>
                <a:latin typeface="Times New Roman"/>
                <a:cs typeface="Times New Roman"/>
              </a:rPr>
              <a:t>информационной</a:t>
            </a:r>
            <a:r>
              <a:rPr sz="130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A1A1A"/>
                </a:solidFill>
                <a:latin typeface="Times New Roman"/>
                <a:cs typeface="Times New Roman"/>
              </a:rPr>
              <a:t>безопасности.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173532" y="3124580"/>
            <a:ext cx="5928995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>
              <a:lnSpc>
                <a:spcPct val="107200"/>
              </a:lnSpc>
              <a:spcBef>
                <a:spcPts val="100"/>
              </a:spcBef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https://proxy.imgsmail.ru/?e=1698416047&amp;email=m.a.r.u.s.y% 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40mail.ru&amp;flags=0&amp;h=94YbJ6URo2S380e04FEFOg&amp;is_https=1&amp;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url173=Y2RuLXJ1LmJpdHJpeDI0LnJ1L2IxNDQxNDQ0OC9zZW5k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320"/>
              </a:lnSpc>
              <a:spcBef>
                <a:spcPts val="9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ZXIvMzEzLzMxMzhjMzJkMGZkMGRmNTlhY2Q4ODY1OTRkOGU 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xZTI5L2IwYmEzN2FlZjVkODE4ZGNjZDkyM2VlOGI0MjAyNDVhLm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pwZw~~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7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gebombe.com.tr/wp-content/uploads/2015/12/kurumsalpress-arkapla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/>
          <a:stretch/>
        </p:blipFill>
        <p:spPr bwMode="auto">
          <a:xfrm rot="5400000">
            <a:off x="615509" y="753090"/>
            <a:ext cx="5285088" cy="65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5040530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432" y="3220935"/>
            <a:ext cx="11060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ko-KR" alt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1" y="317424"/>
            <a:ext cx="1270116" cy="10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834887" y="202397"/>
            <a:ext cx="1029352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 smtClean="0">
                <a:solidFill>
                  <a:srgbClr val="1F4E79"/>
                </a:solidFill>
              </a:rPr>
              <a:t>К</a:t>
            </a:r>
            <a:r>
              <a:rPr lang="ru-RU" sz="2600" spc="-5" dirty="0" smtClean="0">
                <a:solidFill>
                  <a:srgbClr val="1F4E79"/>
                </a:solidFill>
              </a:rPr>
              <a:t>ОМПЕТЕНЦИИ ОБРАЗОВАТЕЛЬНОЙ ОРГАНИЗАЦИИ</a:t>
            </a:r>
            <a:r>
              <a:rPr sz="2600" dirty="0" smtClean="0">
                <a:solidFill>
                  <a:srgbClr val="1F4E79"/>
                </a:solidFill>
              </a:rPr>
              <a:t> (</a:t>
            </a:r>
            <a:r>
              <a:rPr sz="2600" u="heavy" spc="-35" dirty="0" err="1" smtClean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ст</a:t>
            </a:r>
            <a:r>
              <a:rPr sz="2600" u="heavy" spc="-3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.</a:t>
            </a:r>
            <a:r>
              <a:rPr sz="2600" u="heavy" spc="-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lang="ru-RU" sz="2600" u="heavy" dirty="0" smtClean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30</a:t>
            </a:r>
            <a:r>
              <a:rPr sz="2600" spc="-10" dirty="0" smtClean="0">
                <a:solidFill>
                  <a:srgbClr val="1F4E79"/>
                </a:solidFill>
              </a:rPr>
              <a:t> </a:t>
            </a:r>
            <a:r>
              <a:rPr sz="2600" spc="-5" dirty="0">
                <a:solidFill>
                  <a:srgbClr val="1F4E79"/>
                </a:solidFill>
              </a:rPr>
              <a:t>ФЗ-273)</a:t>
            </a:r>
            <a:endParaRPr sz="2600" dirty="0"/>
          </a:p>
        </p:txBody>
      </p:sp>
      <p:sp>
        <p:nvSpPr>
          <p:cNvPr id="8" name="object 3"/>
          <p:cNvSpPr txBox="1"/>
          <p:nvPr/>
        </p:nvSpPr>
        <p:spPr>
          <a:xfrm>
            <a:off x="290575" y="1171702"/>
            <a:ext cx="197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1315" algn="l"/>
              </a:tabLst>
            </a:pP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1.	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Образовательная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433573" y="1171702"/>
            <a:ext cx="5799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7950" algn="l"/>
                <a:tab pos="2586990" algn="l"/>
                <a:tab pos="3806190" algn="l"/>
                <a:tab pos="5258435" algn="l"/>
              </a:tabLst>
            </a:pP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рга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из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ц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я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има</a:t>
            </a:r>
            <a:r>
              <a:rPr sz="1600" b="1" spc="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b="1" spc="-25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600" b="1" spc="1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600" b="1" spc="5" dirty="0">
                <a:solidFill>
                  <a:srgbClr val="21272E"/>
                </a:solidFill>
                <a:latin typeface="Times New Roman"/>
                <a:cs typeface="Times New Roman"/>
              </a:rPr>
              <a:t>ь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ые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b="1" spc="5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b="1" spc="-3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600" b="1" spc="-15" dirty="0">
                <a:solidFill>
                  <a:srgbClr val="21272E"/>
                </a:solidFill>
                <a:latin typeface="Times New Roman"/>
                <a:cs typeface="Times New Roman"/>
              </a:rPr>
              <a:t>м</a:t>
            </a:r>
            <a:r>
              <a:rPr sz="1600" b="1" spc="-4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ые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кт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8403717" y="1171702"/>
            <a:ext cx="3401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8890" algn="l"/>
                <a:tab pos="2099310" algn="l"/>
              </a:tabLst>
            </a:pP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содержащие	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нормы,	регулирующие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290575" y="1415542"/>
            <a:ext cx="11518265" cy="465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  <a:tabLst>
                <a:tab pos="1632585" algn="l"/>
                <a:tab pos="2746375" algn="l"/>
                <a:tab pos="3447415" algn="l"/>
                <a:tab pos="3670300" algn="l"/>
                <a:tab pos="4746625" algn="l"/>
                <a:tab pos="6052820" algn="l"/>
                <a:tab pos="6736715" algn="l"/>
                <a:tab pos="6986905" algn="l"/>
                <a:tab pos="7927340" algn="l"/>
                <a:tab pos="8568690" algn="l"/>
                <a:tab pos="9857105" algn="l"/>
                <a:tab pos="10107295" algn="l"/>
                <a:tab pos="11412855" algn="l"/>
              </a:tabLst>
            </a:pP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об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з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те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ьн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ше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(д</a:t>
            </a:r>
            <a:r>
              <a:rPr sz="1600" spc="1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ло</a:t>
            </a:r>
            <a:r>
              <a:rPr sz="1600" spc="-25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ль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ны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</a:t>
            </a:r>
            <a:r>
              <a:rPr sz="1600" spc="-20" dirty="0">
                <a:solidFill>
                  <a:srgbClr val="21272E"/>
                </a:solidFill>
                <a:latin typeface="Times New Roman"/>
                <a:cs typeface="Times New Roman"/>
              </a:rPr>
              <a:t>рм</a:t>
            </a:r>
            <a:r>
              <a:rPr sz="1600" spc="-4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ив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ые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spc="-30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ты),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600" spc="-3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де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ах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spc="2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ей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85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600" spc="-2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ци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со</a:t>
            </a:r>
            <a:r>
              <a:rPr sz="1600" spc="-2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тве</a:t>
            </a:r>
            <a:r>
              <a:rPr sz="1600" spc="15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ств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  </a:t>
            </a:r>
            <a:r>
              <a:rPr sz="1600" spc="-20" dirty="0">
                <a:solidFill>
                  <a:srgbClr val="21272E"/>
                </a:solidFill>
                <a:latin typeface="Times New Roman"/>
                <a:cs typeface="Times New Roman"/>
              </a:rPr>
              <a:t>законодательством</a:t>
            </a:r>
            <a:r>
              <a:rPr sz="16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Российской</a:t>
            </a:r>
            <a:r>
              <a:rPr sz="1600" spc="3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Федерации</a:t>
            </a:r>
            <a:r>
              <a:rPr sz="1600" spc="4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порядке,</a:t>
            </a:r>
            <a:r>
              <a:rPr sz="16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установленном</a:t>
            </a:r>
            <a:r>
              <a:rPr sz="1600" spc="5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ее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уставом.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 startAt="2"/>
              <a:tabLst>
                <a:tab pos="218440" algn="l"/>
              </a:tabLst>
            </a:pP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Образовательная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организация принимает локальные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нормативные акты 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по 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основным 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вопросам 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организации 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и осуществления 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деятельности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, в </a:t>
            </a:r>
            <a:r>
              <a:rPr sz="1600" spc="-25" dirty="0">
                <a:solidFill>
                  <a:srgbClr val="21272E"/>
                </a:solidFill>
                <a:latin typeface="Times New Roman"/>
                <a:cs typeface="Times New Roman"/>
              </a:rPr>
              <a:t>том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числе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регламентирующие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правила приема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обучающихся,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режим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занятий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обучающихся,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формы, периодичность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порядок 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текущего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контроля успеваемости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промежуточной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аттестации 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,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порядок и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основания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перевода,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отчисления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восстановления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обучающихся,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порядок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оформления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возникновения,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приостановления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прекращения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отношений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между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организацией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обучающимися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и</a:t>
            </a:r>
            <a:r>
              <a:rPr sz="1600" spc="39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(или)</a:t>
            </a:r>
            <a:r>
              <a:rPr sz="1600" spc="40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родителями</a:t>
            </a:r>
            <a:r>
              <a:rPr sz="1600" spc="38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(законными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представителями)</a:t>
            </a:r>
            <a:r>
              <a:rPr sz="1600" spc="5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несовершеннолетних</a:t>
            </a:r>
            <a:r>
              <a:rPr sz="1600" spc="7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1272E"/>
              </a:buClr>
              <a:buFont typeface="Times New Roman"/>
              <a:buAutoNum type="arabicPeriod" startAt="2"/>
            </a:pPr>
            <a:endParaRPr sz="165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Font typeface="Times New Roman"/>
              <a:buAutoNum type="arabicPeriod" startAt="2"/>
              <a:tabLst>
                <a:tab pos="309880" algn="l"/>
              </a:tabLst>
            </a:pP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принятии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локальных</a:t>
            </a:r>
            <a:r>
              <a:rPr sz="1600" b="1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21272E"/>
                </a:solidFill>
                <a:latin typeface="Times New Roman"/>
                <a:cs typeface="Times New Roman"/>
              </a:rPr>
              <a:t>нормативных</a:t>
            </a:r>
            <a:r>
              <a:rPr sz="16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21272E"/>
                </a:solidFill>
                <a:latin typeface="Times New Roman"/>
                <a:cs typeface="Times New Roman"/>
              </a:rPr>
              <a:t>актов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,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затрагивающих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права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работников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 образовательной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организации,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включая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рабочую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программу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воспитания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 календарный план воспитательной работы,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учитывается мнение 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советов 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обучающихся,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советов</a:t>
            </a:r>
            <a:r>
              <a:rPr sz="1600" b="1" spc="3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родителей,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представительных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органов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обучающихся,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также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порядке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 и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случаях,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21272E"/>
                </a:solidFill>
                <a:latin typeface="Times New Roman"/>
                <a:cs typeface="Times New Roman"/>
              </a:rPr>
              <a:t>которые </a:t>
            </a:r>
            <a:r>
              <a:rPr sz="1600" spc="-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предусмотрены</a:t>
            </a:r>
            <a:r>
              <a:rPr sz="160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трудовым</a:t>
            </a:r>
            <a:r>
              <a:rPr sz="16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 законодательством</a:t>
            </a:r>
            <a:r>
              <a:rPr sz="1600" spc="-1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представительных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органов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работников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(при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наличии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таких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представительных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органов).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1272E"/>
              </a:buClr>
              <a:buFont typeface="Times New Roman"/>
              <a:buAutoNum type="arabicPeriod" startAt="2"/>
            </a:pPr>
            <a:endParaRPr sz="16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AutoNum type="arabicPeriod" startAt="2"/>
              <a:tabLst>
                <a:tab pos="229235" algn="l"/>
              </a:tabLst>
            </a:pP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Нормы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локальных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нормативных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актов, </a:t>
            </a:r>
            <a:r>
              <a:rPr sz="1600" spc="-20" dirty="0">
                <a:solidFill>
                  <a:srgbClr val="21272E"/>
                </a:solidFill>
                <a:latin typeface="Times New Roman"/>
                <a:cs typeface="Times New Roman"/>
              </a:rPr>
              <a:t>ухудшающие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положение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обучающихся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или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работников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организации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по 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сравнению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установленным</a:t>
            </a:r>
            <a:r>
              <a:rPr sz="160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законодательством</a:t>
            </a:r>
            <a:r>
              <a:rPr sz="1600" spc="-1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об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образовании,</a:t>
            </a:r>
            <a:r>
              <a:rPr sz="160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8"/>
              </a:rPr>
              <a:t>трудовым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16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8"/>
              </a:rPr>
              <a:t>законодательством</a:t>
            </a:r>
            <a:r>
              <a:rPr sz="1600" spc="-1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положением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либо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принятые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с </a:t>
            </a:r>
            <a:r>
              <a:rPr sz="160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нарушением</a:t>
            </a:r>
            <a:r>
              <a:rPr sz="1600" spc="5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установленного</a:t>
            </a:r>
            <a:r>
              <a:rPr sz="1600" spc="5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порядка,</a:t>
            </a:r>
            <a:r>
              <a:rPr sz="1600" spc="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не</a:t>
            </a:r>
            <a:r>
              <a:rPr sz="16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применяются</a:t>
            </a:r>
            <a:r>
              <a:rPr sz="1600" spc="7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600" spc="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1272E"/>
                </a:solidFill>
                <a:latin typeface="Times New Roman"/>
                <a:cs typeface="Times New Roman"/>
              </a:rPr>
              <a:t>подлежат</a:t>
            </a:r>
            <a:r>
              <a:rPr sz="1600" spc="1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отмене</a:t>
            </a:r>
            <a:r>
              <a:rPr sz="16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1272E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600" spc="2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1272E"/>
                </a:solidFill>
                <a:latin typeface="Times New Roman"/>
                <a:cs typeface="Times New Roman"/>
              </a:rPr>
              <a:t>организацией.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98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99"/>
          <p:cNvGrpSpPr/>
          <p:nvPr/>
        </p:nvGrpSpPr>
        <p:grpSpPr>
          <a:xfrm>
            <a:off x="49695" y="2519172"/>
            <a:ext cx="10704605" cy="896112"/>
            <a:chOff x="49695" y="2519172"/>
            <a:chExt cx="5651589" cy="896112"/>
          </a:xfrm>
        </p:grpSpPr>
        <p:sp>
          <p:nvSpPr>
            <p:cNvPr id="41" name="object 100"/>
            <p:cNvSpPr/>
            <p:nvPr/>
          </p:nvSpPr>
          <p:spPr>
            <a:xfrm>
              <a:off x="59634" y="2555748"/>
              <a:ext cx="820419" cy="737870"/>
            </a:xfrm>
            <a:custGeom>
              <a:avLst/>
              <a:gdLst/>
              <a:ahLst/>
              <a:cxnLst/>
              <a:rect l="l" t="t" r="r" b="b"/>
              <a:pathLst>
                <a:path w="820419" h="737870">
                  <a:moveTo>
                    <a:pt x="695515" y="0"/>
                  </a:moveTo>
                  <a:lnTo>
                    <a:pt x="0" y="0"/>
                  </a:lnTo>
                  <a:lnTo>
                    <a:pt x="124391" y="368807"/>
                  </a:lnTo>
                  <a:lnTo>
                    <a:pt x="0" y="737615"/>
                  </a:lnTo>
                  <a:lnTo>
                    <a:pt x="695515" y="737615"/>
                  </a:lnTo>
                  <a:lnTo>
                    <a:pt x="819912" y="368807"/>
                  </a:lnTo>
                  <a:lnTo>
                    <a:pt x="695515" y="0"/>
                  </a:lnTo>
                  <a:close/>
                </a:path>
              </a:pathLst>
            </a:custGeom>
            <a:solidFill>
              <a:srgbClr val="297C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101"/>
            <p:cNvSpPr/>
            <p:nvPr/>
          </p:nvSpPr>
          <p:spPr>
            <a:xfrm>
              <a:off x="49695" y="2555748"/>
              <a:ext cx="820419" cy="737870"/>
            </a:xfrm>
            <a:custGeom>
              <a:avLst/>
              <a:gdLst/>
              <a:ahLst/>
              <a:cxnLst/>
              <a:rect l="l" t="t" r="r" b="b"/>
              <a:pathLst>
                <a:path w="820419" h="737870">
                  <a:moveTo>
                    <a:pt x="0" y="0"/>
                  </a:moveTo>
                  <a:lnTo>
                    <a:pt x="695515" y="0"/>
                  </a:lnTo>
                  <a:lnTo>
                    <a:pt x="819912" y="368807"/>
                  </a:lnTo>
                  <a:lnTo>
                    <a:pt x="695515" y="737615"/>
                  </a:lnTo>
                  <a:lnTo>
                    <a:pt x="0" y="737615"/>
                  </a:lnTo>
                  <a:lnTo>
                    <a:pt x="124391" y="368807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C2DF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0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184" y="2519172"/>
              <a:ext cx="3467100" cy="864108"/>
            </a:xfrm>
            <a:prstGeom prst="rect">
              <a:avLst/>
            </a:prstGeom>
          </p:spPr>
        </p:pic>
        <p:pic>
          <p:nvPicPr>
            <p:cNvPr id="44" name="object 10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5663" y="2554224"/>
              <a:ext cx="2738628" cy="861060"/>
            </a:xfrm>
            <a:prstGeom prst="rect">
              <a:avLst/>
            </a:prstGeom>
          </p:spPr>
        </p:pic>
        <p:sp>
          <p:nvSpPr>
            <p:cNvPr id="45" name="object 104"/>
            <p:cNvSpPr/>
            <p:nvPr/>
          </p:nvSpPr>
          <p:spPr>
            <a:xfrm>
              <a:off x="1150670" y="2545047"/>
              <a:ext cx="4550614" cy="737870"/>
            </a:xfrm>
            <a:custGeom>
              <a:avLst/>
              <a:gdLst/>
              <a:ahLst/>
              <a:cxnLst/>
              <a:rect l="l" t="t" r="r" b="b"/>
              <a:pathLst>
                <a:path w="3336290" h="737870">
                  <a:moveTo>
                    <a:pt x="3222625" y="0"/>
                  </a:moveTo>
                  <a:lnTo>
                    <a:pt x="0" y="0"/>
                  </a:lnTo>
                  <a:lnTo>
                    <a:pt x="113411" y="368808"/>
                  </a:lnTo>
                  <a:lnTo>
                    <a:pt x="0" y="737615"/>
                  </a:lnTo>
                  <a:lnTo>
                    <a:pt x="3222625" y="737615"/>
                  </a:lnTo>
                  <a:lnTo>
                    <a:pt x="3336035" y="368808"/>
                  </a:lnTo>
                  <a:lnTo>
                    <a:pt x="3222625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5"/>
            <p:cNvSpPr/>
            <p:nvPr/>
          </p:nvSpPr>
          <p:spPr>
            <a:xfrm>
              <a:off x="1150671" y="2554986"/>
              <a:ext cx="4550613" cy="737870"/>
            </a:xfrm>
            <a:custGeom>
              <a:avLst/>
              <a:gdLst/>
              <a:ahLst/>
              <a:cxnLst/>
              <a:rect l="l" t="t" r="r" b="b"/>
              <a:pathLst>
                <a:path w="3336290" h="737870">
                  <a:moveTo>
                    <a:pt x="0" y="0"/>
                  </a:moveTo>
                  <a:lnTo>
                    <a:pt x="3222625" y="0"/>
                  </a:lnTo>
                  <a:lnTo>
                    <a:pt x="3336035" y="368808"/>
                  </a:lnTo>
                  <a:lnTo>
                    <a:pt x="3222625" y="737615"/>
                  </a:lnTo>
                  <a:lnTo>
                    <a:pt x="0" y="737615"/>
                  </a:lnTo>
                  <a:lnTo>
                    <a:pt x="113411" y="36880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107"/>
          <p:cNvGrpSpPr/>
          <p:nvPr/>
        </p:nvGrpSpPr>
        <p:grpSpPr>
          <a:xfrm>
            <a:off x="686859" y="2523015"/>
            <a:ext cx="1854431" cy="908685"/>
            <a:chOff x="643127" y="2513076"/>
            <a:chExt cx="1800225" cy="908685"/>
          </a:xfrm>
        </p:grpSpPr>
        <p:pic>
          <p:nvPicPr>
            <p:cNvPr id="50" name="object 10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7" y="2513076"/>
              <a:ext cx="1799844" cy="859536"/>
            </a:xfrm>
            <a:prstGeom prst="rect">
              <a:avLst/>
            </a:prstGeom>
          </p:spPr>
        </p:pic>
        <p:pic>
          <p:nvPicPr>
            <p:cNvPr id="51" name="object 10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475" y="2567940"/>
              <a:ext cx="1568196" cy="853439"/>
            </a:xfrm>
            <a:prstGeom prst="rect">
              <a:avLst/>
            </a:prstGeom>
          </p:spPr>
        </p:pic>
        <p:sp>
          <p:nvSpPr>
            <p:cNvPr id="52" name="object 110"/>
            <p:cNvSpPr/>
            <p:nvPr/>
          </p:nvSpPr>
          <p:spPr>
            <a:xfrm>
              <a:off x="679703" y="2546604"/>
              <a:ext cx="1675130" cy="737870"/>
            </a:xfrm>
            <a:custGeom>
              <a:avLst/>
              <a:gdLst/>
              <a:ahLst/>
              <a:cxnLst/>
              <a:rect l="l" t="t" r="r" b="b"/>
              <a:pathLst>
                <a:path w="1675130" h="737870">
                  <a:moveTo>
                    <a:pt x="1558925" y="0"/>
                  </a:moveTo>
                  <a:lnTo>
                    <a:pt x="0" y="0"/>
                  </a:lnTo>
                  <a:lnTo>
                    <a:pt x="115989" y="368808"/>
                  </a:lnTo>
                  <a:lnTo>
                    <a:pt x="0" y="737616"/>
                  </a:lnTo>
                  <a:lnTo>
                    <a:pt x="1558925" y="737616"/>
                  </a:lnTo>
                  <a:lnTo>
                    <a:pt x="1674876" y="368808"/>
                  </a:lnTo>
                  <a:lnTo>
                    <a:pt x="1558925" y="0"/>
                  </a:lnTo>
                  <a:close/>
                </a:path>
              </a:pathLst>
            </a:custGeom>
            <a:solidFill>
              <a:srgbClr val="A8E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1"/>
            <p:cNvSpPr/>
            <p:nvPr/>
          </p:nvSpPr>
          <p:spPr>
            <a:xfrm>
              <a:off x="679703" y="2546604"/>
              <a:ext cx="1675130" cy="737870"/>
            </a:xfrm>
            <a:custGeom>
              <a:avLst/>
              <a:gdLst/>
              <a:ahLst/>
              <a:cxnLst/>
              <a:rect l="l" t="t" r="r" b="b"/>
              <a:pathLst>
                <a:path w="1675130" h="737870">
                  <a:moveTo>
                    <a:pt x="0" y="0"/>
                  </a:moveTo>
                  <a:lnTo>
                    <a:pt x="1558925" y="0"/>
                  </a:lnTo>
                  <a:lnTo>
                    <a:pt x="1674876" y="368808"/>
                  </a:lnTo>
                  <a:lnTo>
                    <a:pt x="1558925" y="737616"/>
                  </a:lnTo>
                  <a:lnTo>
                    <a:pt x="0" y="737616"/>
                  </a:lnTo>
                  <a:lnTo>
                    <a:pt x="115989" y="36880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6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244008" y="204279"/>
            <a:ext cx="296186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ОБЪЕКТИВНОСТЬ</a:t>
            </a:r>
            <a:endParaRPr sz="2600" dirty="0"/>
          </a:p>
        </p:txBody>
      </p:sp>
      <p:grpSp>
        <p:nvGrpSpPr>
          <p:cNvPr id="8" name="object 2"/>
          <p:cNvGrpSpPr/>
          <p:nvPr/>
        </p:nvGrpSpPr>
        <p:grpSpPr>
          <a:xfrm>
            <a:off x="42075" y="917447"/>
            <a:ext cx="866140" cy="1636777"/>
            <a:chOff x="-7620" y="917447"/>
            <a:chExt cx="866140" cy="1527175"/>
          </a:xfrm>
        </p:grpSpPr>
        <p:sp>
          <p:nvSpPr>
            <p:cNvPr id="10" name="object 3"/>
            <p:cNvSpPr/>
            <p:nvPr/>
          </p:nvSpPr>
          <p:spPr>
            <a:xfrm>
              <a:off x="30479" y="925067"/>
              <a:ext cx="820419" cy="739140"/>
            </a:xfrm>
            <a:custGeom>
              <a:avLst/>
              <a:gdLst/>
              <a:ahLst/>
              <a:cxnLst/>
              <a:rect l="l" t="t" r="r" b="b"/>
              <a:pathLst>
                <a:path w="820419" h="739139">
                  <a:moveTo>
                    <a:pt x="695261" y="0"/>
                  </a:moveTo>
                  <a:lnTo>
                    <a:pt x="0" y="0"/>
                  </a:lnTo>
                  <a:lnTo>
                    <a:pt x="124650" y="369570"/>
                  </a:lnTo>
                  <a:lnTo>
                    <a:pt x="0" y="739140"/>
                  </a:lnTo>
                  <a:lnTo>
                    <a:pt x="695261" y="739140"/>
                  </a:lnTo>
                  <a:lnTo>
                    <a:pt x="819911" y="369570"/>
                  </a:lnTo>
                  <a:lnTo>
                    <a:pt x="695261" y="0"/>
                  </a:lnTo>
                  <a:close/>
                </a:path>
              </a:pathLst>
            </a:custGeom>
            <a:solidFill>
              <a:srgbClr val="29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30479" y="925067"/>
              <a:ext cx="820419" cy="739140"/>
            </a:xfrm>
            <a:custGeom>
              <a:avLst/>
              <a:gdLst/>
              <a:ahLst/>
              <a:cxnLst/>
              <a:rect l="l" t="t" r="r" b="b"/>
              <a:pathLst>
                <a:path w="820419" h="739139">
                  <a:moveTo>
                    <a:pt x="0" y="0"/>
                  </a:moveTo>
                  <a:lnTo>
                    <a:pt x="695261" y="0"/>
                  </a:lnTo>
                  <a:lnTo>
                    <a:pt x="819911" y="369570"/>
                  </a:lnTo>
                  <a:lnTo>
                    <a:pt x="695261" y="739140"/>
                  </a:lnTo>
                  <a:lnTo>
                    <a:pt x="0" y="739140"/>
                  </a:lnTo>
                  <a:lnTo>
                    <a:pt x="124650" y="36957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C2DF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0" y="1697735"/>
              <a:ext cx="820419" cy="739140"/>
            </a:xfrm>
            <a:custGeom>
              <a:avLst/>
              <a:gdLst/>
              <a:ahLst/>
              <a:cxnLst/>
              <a:rect l="l" t="t" r="r" b="b"/>
              <a:pathLst>
                <a:path w="820419" h="739139">
                  <a:moveTo>
                    <a:pt x="695261" y="0"/>
                  </a:moveTo>
                  <a:lnTo>
                    <a:pt x="0" y="0"/>
                  </a:lnTo>
                  <a:lnTo>
                    <a:pt x="124647" y="369569"/>
                  </a:lnTo>
                  <a:lnTo>
                    <a:pt x="0" y="739139"/>
                  </a:lnTo>
                  <a:lnTo>
                    <a:pt x="695261" y="739139"/>
                  </a:lnTo>
                  <a:lnTo>
                    <a:pt x="819912" y="369569"/>
                  </a:lnTo>
                  <a:lnTo>
                    <a:pt x="695261" y="0"/>
                  </a:lnTo>
                  <a:close/>
                </a:path>
              </a:pathLst>
            </a:custGeom>
            <a:solidFill>
              <a:srgbClr val="29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0" y="1697735"/>
              <a:ext cx="820419" cy="739140"/>
            </a:xfrm>
            <a:custGeom>
              <a:avLst/>
              <a:gdLst/>
              <a:ahLst/>
              <a:cxnLst/>
              <a:rect l="l" t="t" r="r" b="b"/>
              <a:pathLst>
                <a:path w="820419" h="739139">
                  <a:moveTo>
                    <a:pt x="0" y="0"/>
                  </a:moveTo>
                  <a:lnTo>
                    <a:pt x="695261" y="0"/>
                  </a:lnTo>
                  <a:lnTo>
                    <a:pt x="819912" y="369569"/>
                  </a:lnTo>
                  <a:lnTo>
                    <a:pt x="695261" y="739139"/>
                  </a:lnTo>
                  <a:lnTo>
                    <a:pt x="0" y="739139"/>
                  </a:lnTo>
                  <a:lnTo>
                    <a:pt x="124647" y="369569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C2DF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7"/>
          <p:cNvGrpSpPr/>
          <p:nvPr/>
        </p:nvGrpSpPr>
        <p:grpSpPr>
          <a:xfrm>
            <a:off x="2037945" y="908222"/>
            <a:ext cx="8716355" cy="878205"/>
            <a:chOff x="2206751" y="879251"/>
            <a:chExt cx="3429000" cy="878205"/>
          </a:xfrm>
        </p:grpSpPr>
        <p:pic>
          <p:nvPicPr>
            <p:cNvPr id="16" name="object 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6751" y="879251"/>
              <a:ext cx="3429000" cy="836820"/>
            </a:xfrm>
            <a:prstGeom prst="rect">
              <a:avLst/>
            </a:prstGeom>
          </p:spPr>
        </p:pic>
        <p:pic>
          <p:nvPicPr>
            <p:cNvPr id="17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8419" y="896112"/>
              <a:ext cx="2738628" cy="861060"/>
            </a:xfrm>
            <a:prstGeom prst="rect">
              <a:avLst/>
            </a:prstGeom>
          </p:spPr>
        </p:pic>
        <p:sp>
          <p:nvSpPr>
            <p:cNvPr id="18" name="object 10"/>
            <p:cNvSpPr/>
            <p:nvPr/>
          </p:nvSpPr>
          <p:spPr>
            <a:xfrm>
              <a:off x="2228849" y="896874"/>
              <a:ext cx="3335020" cy="737870"/>
            </a:xfrm>
            <a:custGeom>
              <a:avLst/>
              <a:gdLst/>
              <a:ahLst/>
              <a:cxnLst/>
              <a:rect l="l" t="t" r="r" b="b"/>
              <a:pathLst>
                <a:path w="3335020" h="737869">
                  <a:moveTo>
                    <a:pt x="3221101" y="0"/>
                  </a:moveTo>
                  <a:lnTo>
                    <a:pt x="0" y="0"/>
                  </a:lnTo>
                  <a:lnTo>
                    <a:pt x="113411" y="368808"/>
                  </a:lnTo>
                  <a:lnTo>
                    <a:pt x="0" y="737615"/>
                  </a:lnTo>
                  <a:lnTo>
                    <a:pt x="3221101" y="737615"/>
                  </a:lnTo>
                  <a:lnTo>
                    <a:pt x="3334512" y="368808"/>
                  </a:lnTo>
                  <a:lnTo>
                    <a:pt x="322110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2228849" y="896874"/>
              <a:ext cx="3335020" cy="737870"/>
            </a:xfrm>
            <a:custGeom>
              <a:avLst/>
              <a:gdLst/>
              <a:ahLst/>
              <a:cxnLst/>
              <a:rect l="l" t="t" r="r" b="b"/>
              <a:pathLst>
                <a:path w="3335020" h="737869">
                  <a:moveTo>
                    <a:pt x="0" y="0"/>
                  </a:moveTo>
                  <a:lnTo>
                    <a:pt x="3221101" y="0"/>
                  </a:lnTo>
                  <a:lnTo>
                    <a:pt x="3334512" y="368808"/>
                  </a:lnTo>
                  <a:lnTo>
                    <a:pt x="3221101" y="737615"/>
                  </a:lnTo>
                  <a:lnTo>
                    <a:pt x="0" y="737615"/>
                  </a:lnTo>
                  <a:lnTo>
                    <a:pt x="113411" y="36880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2"/>
          <p:cNvSpPr txBox="1"/>
          <p:nvPr/>
        </p:nvSpPr>
        <p:spPr>
          <a:xfrm>
            <a:off x="2595769" y="1126916"/>
            <a:ext cx="75091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Times New Roman"/>
                <a:cs typeface="Times New Roman"/>
              </a:rPr>
              <a:t>НОШ-ДС № 85, ООШ № 99  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1" name="object 13"/>
          <p:cNvGrpSpPr/>
          <p:nvPr/>
        </p:nvGrpSpPr>
        <p:grpSpPr>
          <a:xfrm>
            <a:off x="716676" y="890081"/>
            <a:ext cx="1800225" cy="908685"/>
            <a:chOff x="597408" y="870203"/>
            <a:chExt cx="1800225" cy="908685"/>
          </a:xfrm>
        </p:grpSpPr>
        <p:pic>
          <p:nvPicPr>
            <p:cNvPr id="22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408" y="870203"/>
              <a:ext cx="1799844" cy="859536"/>
            </a:xfrm>
            <a:prstGeom prst="rect">
              <a:avLst/>
            </a:prstGeom>
          </p:spPr>
        </p:pic>
        <p:pic>
          <p:nvPicPr>
            <p:cNvPr id="23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232" y="925067"/>
              <a:ext cx="1568195" cy="853439"/>
            </a:xfrm>
            <a:prstGeom prst="rect">
              <a:avLst/>
            </a:prstGeom>
          </p:spPr>
        </p:pic>
        <p:sp>
          <p:nvSpPr>
            <p:cNvPr id="24" name="object 16"/>
            <p:cNvSpPr/>
            <p:nvPr/>
          </p:nvSpPr>
          <p:spPr>
            <a:xfrm>
              <a:off x="633984" y="903731"/>
              <a:ext cx="1675130" cy="737870"/>
            </a:xfrm>
            <a:custGeom>
              <a:avLst/>
              <a:gdLst/>
              <a:ahLst/>
              <a:cxnLst/>
              <a:rect l="l" t="t" r="r" b="b"/>
              <a:pathLst>
                <a:path w="1675130" h="737869">
                  <a:moveTo>
                    <a:pt x="1558924" y="0"/>
                  </a:moveTo>
                  <a:lnTo>
                    <a:pt x="0" y="0"/>
                  </a:lnTo>
                  <a:lnTo>
                    <a:pt x="115989" y="368807"/>
                  </a:lnTo>
                  <a:lnTo>
                    <a:pt x="0" y="737615"/>
                  </a:lnTo>
                  <a:lnTo>
                    <a:pt x="1558924" y="737615"/>
                  </a:lnTo>
                  <a:lnTo>
                    <a:pt x="1674876" y="368807"/>
                  </a:lnTo>
                  <a:lnTo>
                    <a:pt x="1558924" y="0"/>
                  </a:lnTo>
                  <a:close/>
                </a:path>
              </a:pathLst>
            </a:custGeom>
            <a:solidFill>
              <a:srgbClr val="A8E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/>
            <p:cNvSpPr/>
            <p:nvPr/>
          </p:nvSpPr>
          <p:spPr>
            <a:xfrm>
              <a:off x="633984" y="903731"/>
              <a:ext cx="1675130" cy="737870"/>
            </a:xfrm>
            <a:custGeom>
              <a:avLst/>
              <a:gdLst/>
              <a:ahLst/>
              <a:cxnLst/>
              <a:rect l="l" t="t" r="r" b="b"/>
              <a:pathLst>
                <a:path w="1675130" h="737869">
                  <a:moveTo>
                    <a:pt x="0" y="0"/>
                  </a:moveTo>
                  <a:lnTo>
                    <a:pt x="1558924" y="0"/>
                  </a:lnTo>
                  <a:lnTo>
                    <a:pt x="1674876" y="368807"/>
                  </a:lnTo>
                  <a:lnTo>
                    <a:pt x="1558924" y="737615"/>
                  </a:lnTo>
                  <a:lnTo>
                    <a:pt x="0" y="737615"/>
                  </a:lnTo>
                  <a:lnTo>
                    <a:pt x="115989" y="368807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6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8"/>
          <p:cNvSpPr txBox="1"/>
          <p:nvPr/>
        </p:nvSpPr>
        <p:spPr>
          <a:xfrm>
            <a:off x="941019" y="1033983"/>
            <a:ext cx="105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2021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г.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27" name="object 19"/>
          <p:cNvGrpSpPr/>
          <p:nvPr/>
        </p:nvGrpSpPr>
        <p:grpSpPr>
          <a:xfrm>
            <a:off x="1988866" y="1662241"/>
            <a:ext cx="8834033" cy="894588"/>
            <a:chOff x="2188464" y="1680972"/>
            <a:chExt cx="3465576" cy="894588"/>
          </a:xfrm>
        </p:grpSpPr>
        <p:pic>
          <p:nvPicPr>
            <p:cNvPr id="30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88464" y="1680972"/>
              <a:ext cx="3465576" cy="864108"/>
            </a:xfrm>
            <a:prstGeom prst="rect">
              <a:avLst/>
            </a:prstGeom>
          </p:spPr>
        </p:pic>
        <p:pic>
          <p:nvPicPr>
            <p:cNvPr id="31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98420" y="1714500"/>
              <a:ext cx="2738628" cy="861060"/>
            </a:xfrm>
            <a:prstGeom prst="rect">
              <a:avLst/>
            </a:prstGeom>
          </p:spPr>
        </p:pic>
        <p:sp>
          <p:nvSpPr>
            <p:cNvPr id="32" name="object 24"/>
            <p:cNvSpPr/>
            <p:nvPr/>
          </p:nvSpPr>
          <p:spPr>
            <a:xfrm>
              <a:off x="2228850" y="1716786"/>
              <a:ext cx="3335020" cy="833754"/>
            </a:xfrm>
            <a:custGeom>
              <a:avLst/>
              <a:gdLst/>
              <a:ahLst/>
              <a:cxnLst/>
              <a:rect l="l" t="t" r="r" b="b"/>
              <a:pathLst>
                <a:path w="3335020" h="737869">
                  <a:moveTo>
                    <a:pt x="3221101" y="0"/>
                  </a:moveTo>
                  <a:lnTo>
                    <a:pt x="0" y="0"/>
                  </a:lnTo>
                  <a:lnTo>
                    <a:pt x="113411" y="368808"/>
                  </a:lnTo>
                  <a:lnTo>
                    <a:pt x="0" y="737615"/>
                  </a:lnTo>
                  <a:lnTo>
                    <a:pt x="3221101" y="737615"/>
                  </a:lnTo>
                  <a:lnTo>
                    <a:pt x="3334512" y="368808"/>
                  </a:lnTo>
                  <a:lnTo>
                    <a:pt x="322110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/>
            <p:cNvSpPr/>
            <p:nvPr/>
          </p:nvSpPr>
          <p:spPr>
            <a:xfrm>
              <a:off x="2236648" y="1696908"/>
              <a:ext cx="3335020" cy="813464"/>
            </a:xfrm>
            <a:custGeom>
              <a:avLst/>
              <a:gdLst/>
              <a:ahLst/>
              <a:cxnLst/>
              <a:rect l="l" t="t" r="r" b="b"/>
              <a:pathLst>
                <a:path w="3335020" h="737869">
                  <a:moveTo>
                    <a:pt x="0" y="0"/>
                  </a:moveTo>
                  <a:lnTo>
                    <a:pt x="3221101" y="0"/>
                  </a:lnTo>
                  <a:lnTo>
                    <a:pt x="3334512" y="368808"/>
                  </a:lnTo>
                  <a:lnTo>
                    <a:pt x="3221101" y="737615"/>
                  </a:lnTo>
                  <a:lnTo>
                    <a:pt x="0" y="737615"/>
                  </a:lnTo>
                  <a:lnTo>
                    <a:pt x="113411" y="36880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27"/>
          <p:cNvGrpSpPr/>
          <p:nvPr/>
        </p:nvGrpSpPr>
        <p:grpSpPr>
          <a:xfrm>
            <a:off x="686859" y="1662617"/>
            <a:ext cx="1829661" cy="1013874"/>
            <a:chOff x="597408" y="1682495"/>
            <a:chExt cx="1800225" cy="906780"/>
          </a:xfrm>
        </p:grpSpPr>
        <p:pic>
          <p:nvPicPr>
            <p:cNvPr id="35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408" y="1682495"/>
              <a:ext cx="1799844" cy="859536"/>
            </a:xfrm>
            <a:prstGeom prst="rect">
              <a:avLst/>
            </a:prstGeom>
          </p:spPr>
        </p:pic>
        <p:pic>
          <p:nvPicPr>
            <p:cNvPr id="36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3232" y="1735835"/>
              <a:ext cx="1568195" cy="853439"/>
            </a:xfrm>
            <a:prstGeom prst="rect">
              <a:avLst/>
            </a:prstGeom>
          </p:spPr>
        </p:pic>
        <p:sp>
          <p:nvSpPr>
            <p:cNvPr id="37" name="object 30"/>
            <p:cNvSpPr/>
            <p:nvPr/>
          </p:nvSpPr>
          <p:spPr>
            <a:xfrm>
              <a:off x="633984" y="1716023"/>
              <a:ext cx="1675130" cy="737870"/>
            </a:xfrm>
            <a:custGeom>
              <a:avLst/>
              <a:gdLst/>
              <a:ahLst/>
              <a:cxnLst/>
              <a:rect l="l" t="t" r="r" b="b"/>
              <a:pathLst>
                <a:path w="1675130" h="737869">
                  <a:moveTo>
                    <a:pt x="1558924" y="0"/>
                  </a:moveTo>
                  <a:lnTo>
                    <a:pt x="0" y="0"/>
                  </a:lnTo>
                  <a:lnTo>
                    <a:pt x="115989" y="368808"/>
                  </a:lnTo>
                  <a:lnTo>
                    <a:pt x="0" y="737615"/>
                  </a:lnTo>
                  <a:lnTo>
                    <a:pt x="1558924" y="737615"/>
                  </a:lnTo>
                  <a:lnTo>
                    <a:pt x="1674876" y="368808"/>
                  </a:lnTo>
                  <a:lnTo>
                    <a:pt x="1558924" y="0"/>
                  </a:lnTo>
                  <a:close/>
                </a:path>
              </a:pathLst>
            </a:custGeom>
            <a:solidFill>
              <a:srgbClr val="A8E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/>
            <p:cNvSpPr/>
            <p:nvPr/>
          </p:nvSpPr>
          <p:spPr>
            <a:xfrm>
              <a:off x="633984" y="1716023"/>
              <a:ext cx="1675130" cy="737870"/>
            </a:xfrm>
            <a:custGeom>
              <a:avLst/>
              <a:gdLst/>
              <a:ahLst/>
              <a:cxnLst/>
              <a:rect l="l" t="t" r="r" b="b"/>
              <a:pathLst>
                <a:path w="1675130" h="737869">
                  <a:moveTo>
                    <a:pt x="0" y="0"/>
                  </a:moveTo>
                  <a:lnTo>
                    <a:pt x="1558924" y="0"/>
                  </a:lnTo>
                  <a:lnTo>
                    <a:pt x="1674876" y="368808"/>
                  </a:lnTo>
                  <a:lnTo>
                    <a:pt x="1558924" y="737615"/>
                  </a:lnTo>
                  <a:lnTo>
                    <a:pt x="0" y="737615"/>
                  </a:lnTo>
                  <a:lnTo>
                    <a:pt x="115989" y="36880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6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2"/>
          <p:cNvSpPr txBox="1"/>
          <p:nvPr/>
        </p:nvSpPr>
        <p:spPr>
          <a:xfrm>
            <a:off x="941019" y="1846833"/>
            <a:ext cx="105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2022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7" name="object 106"/>
          <p:cNvSpPr txBox="1"/>
          <p:nvPr/>
        </p:nvSpPr>
        <p:spPr>
          <a:xfrm>
            <a:off x="2796667" y="2629661"/>
            <a:ext cx="70927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Times New Roman"/>
                <a:cs typeface="Times New Roman"/>
              </a:rPr>
              <a:t>Гимназия № 1, СОШ № 2, Лицей № 3, СОШ № 7, Гимназия № 76, СОШ № 94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8" name="object 112"/>
          <p:cNvSpPr txBox="1"/>
          <p:nvPr/>
        </p:nvSpPr>
        <p:spPr>
          <a:xfrm>
            <a:off x="987653" y="2678048"/>
            <a:ext cx="105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2023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г.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39642"/>
              </p:ext>
            </p:extLst>
          </p:nvPr>
        </p:nvGraphicFramePr>
        <p:xfrm>
          <a:off x="6571783" y="3358067"/>
          <a:ext cx="5553281" cy="335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0" name="object 12"/>
          <p:cNvSpPr txBox="1"/>
          <p:nvPr/>
        </p:nvSpPr>
        <p:spPr>
          <a:xfrm>
            <a:off x="2565212" y="1685763"/>
            <a:ext cx="7771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latin typeface="Times New Roman"/>
                <a:cs typeface="Times New Roman"/>
              </a:rPr>
              <a:t>СОШ № 4, Гимназия № 6, СОШ № 7, СОШ № 10, СОШ № 11, СОШ № 20, СОШ № 24, СОШ № 25, СОШ № 31, ООШ № 44, СОШ № 66, Гимназия № 76, СОШ № 87, ООШ № 93, ООШ № 99 НОШ-ДС № 80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48" y="3362313"/>
            <a:ext cx="2098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lang="ru-RU" sz="2400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года</a:t>
            </a:r>
            <a:r>
              <a:rPr lang="ru-RU" sz="2400" b="1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подряд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1" name="object 106"/>
          <p:cNvSpPr txBox="1"/>
          <p:nvPr/>
        </p:nvSpPr>
        <p:spPr>
          <a:xfrm>
            <a:off x="10757" y="4030971"/>
            <a:ext cx="209252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СОШ № 7, </a:t>
            </a:r>
          </a:p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Гимназия № 76</a:t>
            </a:r>
            <a:endParaRPr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17"/>
          <p:cNvSpPr txBox="1"/>
          <p:nvPr/>
        </p:nvSpPr>
        <p:spPr>
          <a:xfrm>
            <a:off x="1952011" y="4080829"/>
            <a:ext cx="46833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1) </a:t>
            </a:r>
            <a:r>
              <a:rPr sz="1800" b="1" spc="-10" dirty="0">
                <a:latin typeface="Times New Roman"/>
                <a:cs typeface="Times New Roman"/>
              </a:rPr>
              <a:t>Насколько </a:t>
            </a:r>
            <a:r>
              <a:rPr sz="1800" b="1" spc="-5" dirty="0">
                <a:latin typeface="Times New Roman"/>
                <a:cs typeface="Times New Roman"/>
              </a:rPr>
              <a:t>весомы причины </a:t>
            </a:r>
            <a:r>
              <a:rPr sz="1800" b="1" spc="-10" dirty="0">
                <a:latin typeface="Times New Roman"/>
                <a:cs typeface="Times New Roman"/>
              </a:rPr>
              <a:t>необъективности,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что</a:t>
            </a:r>
            <a:r>
              <a:rPr sz="1800" b="1" spc="-5" dirty="0">
                <a:latin typeface="Times New Roman"/>
                <a:cs typeface="Times New Roman"/>
              </a:rPr>
              <a:t> их нельзя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устранить?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3" name="object 18"/>
          <p:cNvSpPr txBox="1"/>
          <p:nvPr/>
        </p:nvSpPr>
        <p:spPr>
          <a:xfrm>
            <a:off x="1952011" y="4904043"/>
            <a:ext cx="44588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2)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Что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явилось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ключевой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причиной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появления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маркеров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необъективности?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4" name="object 19"/>
          <p:cNvSpPr txBox="1"/>
          <p:nvPr/>
        </p:nvSpPr>
        <p:spPr>
          <a:xfrm>
            <a:off x="1952011" y="5677966"/>
            <a:ext cx="476441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3)</a:t>
            </a:r>
            <a:r>
              <a:rPr sz="1800" b="1" spc="-10" dirty="0">
                <a:latin typeface="Times New Roman"/>
                <a:cs typeface="Times New Roman"/>
              </a:rPr>
              <a:t> Какие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меры</a:t>
            </a:r>
            <a:r>
              <a:rPr sz="1800" b="1" spc="-10" dirty="0">
                <a:latin typeface="Times New Roman"/>
                <a:cs typeface="Times New Roman"/>
              </a:rPr>
              <a:t> приняты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школе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по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latin typeface="Times New Roman"/>
                <a:cs typeface="Times New Roman"/>
              </a:rPr>
              <a:t>минимизации</a:t>
            </a:r>
            <a:r>
              <a:rPr lang="ru-RU"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imes New Roman"/>
                <a:cs typeface="Times New Roman"/>
              </a:rPr>
              <a:t>и/</a:t>
            </a:r>
            <a:r>
              <a:rPr sz="1800" b="1" spc="-5" dirty="0" err="1" smtClean="0">
                <a:latin typeface="Times New Roman"/>
                <a:cs typeface="Times New Roman"/>
              </a:rPr>
              <a:t>или</a:t>
            </a:r>
            <a:r>
              <a:rPr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устранению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 </a:t>
            </a:r>
            <a:r>
              <a:rPr sz="1800" b="1" spc="-15" dirty="0">
                <a:latin typeface="Times New Roman"/>
                <a:cs typeface="Times New Roman"/>
              </a:rPr>
              <a:t>появления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маркеров?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6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68964" y="152812"/>
            <a:ext cx="1184192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МАТЕМАТИЧЕСКИЙ АЛГОРИТМ МАРКИРОВКИ ОБРАЗОВАТЕЛЬНЫХ ОРГАНИЗАЦИЙ</a:t>
            </a:r>
            <a:endParaRPr sz="2600" dirty="0"/>
          </a:p>
        </p:txBody>
      </p:sp>
      <p:grpSp>
        <p:nvGrpSpPr>
          <p:cNvPr id="25" name="object 3"/>
          <p:cNvGrpSpPr/>
          <p:nvPr/>
        </p:nvGrpSpPr>
        <p:grpSpPr>
          <a:xfrm>
            <a:off x="168964" y="933258"/>
            <a:ext cx="11753850" cy="5654675"/>
            <a:chOff x="162813" y="965961"/>
            <a:chExt cx="11753850" cy="5654675"/>
          </a:xfrm>
        </p:grpSpPr>
        <p:pic>
          <p:nvPicPr>
            <p:cNvPr id="26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71" y="981455"/>
              <a:ext cx="5291328" cy="5638800"/>
            </a:xfrm>
            <a:prstGeom prst="rect">
              <a:avLst/>
            </a:prstGeom>
          </p:spPr>
        </p:pic>
        <p:sp>
          <p:nvSpPr>
            <p:cNvPr id="27" name="object 5"/>
            <p:cNvSpPr/>
            <p:nvPr/>
          </p:nvSpPr>
          <p:spPr>
            <a:xfrm>
              <a:off x="169163" y="972311"/>
              <a:ext cx="390525" cy="535305"/>
            </a:xfrm>
            <a:custGeom>
              <a:avLst/>
              <a:gdLst/>
              <a:ahLst/>
              <a:cxnLst/>
              <a:rect l="l" t="t" r="r" b="b"/>
              <a:pathLst>
                <a:path w="390525" h="535305">
                  <a:moveTo>
                    <a:pt x="195072" y="0"/>
                  </a:moveTo>
                  <a:lnTo>
                    <a:pt x="195072" y="133730"/>
                  </a:lnTo>
                  <a:lnTo>
                    <a:pt x="0" y="133730"/>
                  </a:lnTo>
                  <a:lnTo>
                    <a:pt x="0" y="401192"/>
                  </a:lnTo>
                  <a:lnTo>
                    <a:pt x="195072" y="401192"/>
                  </a:lnTo>
                  <a:lnTo>
                    <a:pt x="195072" y="534924"/>
                  </a:lnTo>
                  <a:lnTo>
                    <a:pt x="390144" y="267462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169163" y="972311"/>
              <a:ext cx="390525" cy="535305"/>
            </a:xfrm>
            <a:custGeom>
              <a:avLst/>
              <a:gdLst/>
              <a:ahLst/>
              <a:cxnLst/>
              <a:rect l="l" t="t" r="r" b="b"/>
              <a:pathLst>
                <a:path w="390525" h="535305">
                  <a:moveTo>
                    <a:pt x="0" y="133730"/>
                  </a:moveTo>
                  <a:lnTo>
                    <a:pt x="195072" y="133730"/>
                  </a:lnTo>
                  <a:lnTo>
                    <a:pt x="195072" y="0"/>
                  </a:lnTo>
                  <a:lnTo>
                    <a:pt x="390144" y="267462"/>
                  </a:lnTo>
                  <a:lnTo>
                    <a:pt x="195072" y="534924"/>
                  </a:lnTo>
                  <a:lnTo>
                    <a:pt x="195072" y="401192"/>
                  </a:lnTo>
                  <a:lnTo>
                    <a:pt x="0" y="401192"/>
                  </a:lnTo>
                  <a:lnTo>
                    <a:pt x="0" y="13373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9397" y="980696"/>
              <a:ext cx="6046871" cy="2397985"/>
            </a:xfrm>
            <a:prstGeom prst="rect">
              <a:avLst/>
            </a:prstGeom>
          </p:spPr>
        </p:pic>
        <p:pic>
          <p:nvPicPr>
            <p:cNvPr id="30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0024" y="3514415"/>
              <a:ext cx="5972839" cy="3068777"/>
            </a:xfrm>
            <a:prstGeom prst="rect">
              <a:avLst/>
            </a:prstGeom>
          </p:spPr>
        </p:pic>
      </p:grpSp>
      <p:sp>
        <p:nvSpPr>
          <p:cNvPr id="31" name="object 9"/>
          <p:cNvSpPr txBox="1"/>
          <p:nvPr/>
        </p:nvSpPr>
        <p:spPr>
          <a:xfrm>
            <a:off x="244856" y="107480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10"/>
          <p:cNvGrpSpPr/>
          <p:nvPr/>
        </p:nvGrpSpPr>
        <p:grpSpPr>
          <a:xfrm>
            <a:off x="5463285" y="830325"/>
            <a:ext cx="401320" cy="548005"/>
            <a:chOff x="5463285" y="830325"/>
            <a:chExt cx="401320" cy="548005"/>
          </a:xfrm>
        </p:grpSpPr>
        <p:sp>
          <p:nvSpPr>
            <p:cNvPr id="33" name="object 11"/>
            <p:cNvSpPr/>
            <p:nvPr/>
          </p:nvSpPr>
          <p:spPr>
            <a:xfrm>
              <a:off x="5469635" y="836675"/>
              <a:ext cx="388620" cy="535305"/>
            </a:xfrm>
            <a:custGeom>
              <a:avLst/>
              <a:gdLst/>
              <a:ahLst/>
              <a:cxnLst/>
              <a:rect l="l" t="t" r="r" b="b"/>
              <a:pathLst>
                <a:path w="388620" h="535305">
                  <a:moveTo>
                    <a:pt x="194310" y="0"/>
                  </a:moveTo>
                  <a:lnTo>
                    <a:pt x="194310" y="133731"/>
                  </a:lnTo>
                  <a:lnTo>
                    <a:pt x="0" y="133731"/>
                  </a:lnTo>
                  <a:lnTo>
                    <a:pt x="0" y="401193"/>
                  </a:lnTo>
                  <a:lnTo>
                    <a:pt x="194310" y="401193"/>
                  </a:lnTo>
                  <a:lnTo>
                    <a:pt x="194310" y="534924"/>
                  </a:lnTo>
                  <a:lnTo>
                    <a:pt x="388619" y="267462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2"/>
            <p:cNvSpPr/>
            <p:nvPr/>
          </p:nvSpPr>
          <p:spPr>
            <a:xfrm>
              <a:off x="5469635" y="836675"/>
              <a:ext cx="388620" cy="535305"/>
            </a:xfrm>
            <a:custGeom>
              <a:avLst/>
              <a:gdLst/>
              <a:ahLst/>
              <a:cxnLst/>
              <a:rect l="l" t="t" r="r" b="b"/>
              <a:pathLst>
                <a:path w="388620" h="535305">
                  <a:moveTo>
                    <a:pt x="0" y="133731"/>
                  </a:moveTo>
                  <a:lnTo>
                    <a:pt x="194310" y="133731"/>
                  </a:lnTo>
                  <a:lnTo>
                    <a:pt x="194310" y="0"/>
                  </a:lnTo>
                  <a:lnTo>
                    <a:pt x="388619" y="267462"/>
                  </a:lnTo>
                  <a:lnTo>
                    <a:pt x="194310" y="534924"/>
                  </a:lnTo>
                  <a:lnTo>
                    <a:pt x="194310" y="401193"/>
                  </a:lnTo>
                  <a:lnTo>
                    <a:pt x="0" y="401193"/>
                  </a:lnTo>
                  <a:lnTo>
                    <a:pt x="0" y="133731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3"/>
          <p:cNvSpPr txBox="1"/>
          <p:nvPr/>
        </p:nvSpPr>
        <p:spPr>
          <a:xfrm>
            <a:off x="5545582" y="9395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14"/>
          <p:cNvGrpSpPr/>
          <p:nvPr/>
        </p:nvGrpSpPr>
        <p:grpSpPr>
          <a:xfrm>
            <a:off x="5509259" y="3334511"/>
            <a:ext cx="402590" cy="547370"/>
            <a:chOff x="5509259" y="3334511"/>
            <a:chExt cx="402590" cy="547370"/>
          </a:xfrm>
        </p:grpSpPr>
        <p:sp>
          <p:nvSpPr>
            <p:cNvPr id="37" name="object 15"/>
            <p:cNvSpPr/>
            <p:nvPr/>
          </p:nvSpPr>
          <p:spPr>
            <a:xfrm>
              <a:off x="5515355" y="3340607"/>
              <a:ext cx="390525" cy="535305"/>
            </a:xfrm>
            <a:custGeom>
              <a:avLst/>
              <a:gdLst/>
              <a:ahLst/>
              <a:cxnLst/>
              <a:rect l="l" t="t" r="r" b="b"/>
              <a:pathLst>
                <a:path w="390525" h="535304">
                  <a:moveTo>
                    <a:pt x="195072" y="0"/>
                  </a:moveTo>
                  <a:lnTo>
                    <a:pt x="195072" y="133730"/>
                  </a:lnTo>
                  <a:lnTo>
                    <a:pt x="0" y="133730"/>
                  </a:lnTo>
                  <a:lnTo>
                    <a:pt x="0" y="401192"/>
                  </a:lnTo>
                  <a:lnTo>
                    <a:pt x="195072" y="401192"/>
                  </a:lnTo>
                  <a:lnTo>
                    <a:pt x="195072" y="534923"/>
                  </a:lnTo>
                  <a:lnTo>
                    <a:pt x="390144" y="267461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"/>
            <p:cNvSpPr/>
            <p:nvPr/>
          </p:nvSpPr>
          <p:spPr>
            <a:xfrm>
              <a:off x="5515355" y="3340607"/>
              <a:ext cx="390525" cy="535305"/>
            </a:xfrm>
            <a:custGeom>
              <a:avLst/>
              <a:gdLst/>
              <a:ahLst/>
              <a:cxnLst/>
              <a:rect l="l" t="t" r="r" b="b"/>
              <a:pathLst>
                <a:path w="390525" h="535304">
                  <a:moveTo>
                    <a:pt x="0" y="133730"/>
                  </a:moveTo>
                  <a:lnTo>
                    <a:pt x="195072" y="133730"/>
                  </a:lnTo>
                  <a:lnTo>
                    <a:pt x="195072" y="0"/>
                  </a:lnTo>
                  <a:lnTo>
                    <a:pt x="390144" y="267461"/>
                  </a:lnTo>
                  <a:lnTo>
                    <a:pt x="195072" y="534923"/>
                  </a:lnTo>
                  <a:lnTo>
                    <a:pt x="195072" y="401192"/>
                  </a:lnTo>
                  <a:lnTo>
                    <a:pt x="0" y="401192"/>
                  </a:lnTo>
                  <a:lnTo>
                    <a:pt x="0" y="133730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7"/>
          <p:cNvSpPr txBox="1"/>
          <p:nvPr/>
        </p:nvSpPr>
        <p:spPr>
          <a:xfrm>
            <a:off x="5592317" y="34430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2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682939" y="204279"/>
            <a:ext cx="882594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РАБОТАЕМ С МАРКЕРАМИ НЕОБЪЕКТИВНОСТИ</a:t>
            </a:r>
            <a:endParaRPr sz="2600" dirty="0"/>
          </a:p>
        </p:txBody>
      </p:sp>
      <p:grpSp>
        <p:nvGrpSpPr>
          <p:cNvPr id="8" name="object 3"/>
          <p:cNvGrpSpPr/>
          <p:nvPr/>
        </p:nvGrpSpPr>
        <p:grpSpPr>
          <a:xfrm>
            <a:off x="12191" y="973836"/>
            <a:ext cx="12007850" cy="5619115"/>
            <a:chOff x="12191" y="973836"/>
            <a:chExt cx="12007850" cy="5619115"/>
          </a:xfrm>
        </p:grpSpPr>
        <p:pic>
          <p:nvPicPr>
            <p:cNvPr id="10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56" y="1130807"/>
              <a:ext cx="6134100" cy="3959352"/>
            </a:xfrm>
            <a:prstGeom prst="rect">
              <a:avLst/>
            </a:prstGeom>
          </p:spPr>
        </p:pic>
        <p:sp>
          <p:nvSpPr>
            <p:cNvPr id="11" name="object 5"/>
            <p:cNvSpPr/>
            <p:nvPr/>
          </p:nvSpPr>
          <p:spPr>
            <a:xfrm>
              <a:off x="4072889" y="2803397"/>
              <a:ext cx="2167255" cy="2295525"/>
            </a:xfrm>
            <a:custGeom>
              <a:avLst/>
              <a:gdLst/>
              <a:ahLst/>
              <a:cxnLst/>
              <a:rect l="l" t="t" r="r" b="b"/>
              <a:pathLst>
                <a:path w="2167254" h="2295525">
                  <a:moveTo>
                    <a:pt x="0" y="118110"/>
                  </a:moveTo>
                  <a:lnTo>
                    <a:pt x="42064" y="85393"/>
                  </a:lnTo>
                  <a:lnTo>
                    <a:pt x="92444" y="70280"/>
                  </a:lnTo>
                  <a:lnTo>
                    <a:pt x="160432" y="56210"/>
                  </a:lnTo>
                  <a:lnTo>
                    <a:pt x="200572" y="49616"/>
                  </a:lnTo>
                  <a:lnTo>
                    <a:pt x="244563" y="43342"/>
                  </a:lnTo>
                  <a:lnTo>
                    <a:pt x="292224" y="37408"/>
                  </a:lnTo>
                  <a:lnTo>
                    <a:pt x="343370" y="31835"/>
                  </a:lnTo>
                  <a:lnTo>
                    <a:pt x="397817" y="26642"/>
                  </a:lnTo>
                  <a:lnTo>
                    <a:pt x="455384" y="21848"/>
                  </a:lnTo>
                  <a:lnTo>
                    <a:pt x="515885" y="17475"/>
                  </a:lnTo>
                  <a:lnTo>
                    <a:pt x="579139" y="13542"/>
                  </a:lnTo>
                  <a:lnTo>
                    <a:pt x="644961" y="10069"/>
                  </a:lnTo>
                  <a:lnTo>
                    <a:pt x="713168" y="7075"/>
                  </a:lnTo>
                  <a:lnTo>
                    <a:pt x="783577" y="4581"/>
                  </a:lnTo>
                  <a:lnTo>
                    <a:pt x="856005" y="2606"/>
                  </a:lnTo>
                  <a:lnTo>
                    <a:pt x="930267" y="1171"/>
                  </a:lnTo>
                  <a:lnTo>
                    <a:pt x="1006181" y="296"/>
                  </a:lnTo>
                  <a:lnTo>
                    <a:pt x="1083564" y="0"/>
                  </a:lnTo>
                  <a:lnTo>
                    <a:pt x="1160946" y="296"/>
                  </a:lnTo>
                  <a:lnTo>
                    <a:pt x="1236860" y="1171"/>
                  </a:lnTo>
                  <a:lnTo>
                    <a:pt x="1311122" y="2606"/>
                  </a:lnTo>
                  <a:lnTo>
                    <a:pt x="1383550" y="4581"/>
                  </a:lnTo>
                  <a:lnTo>
                    <a:pt x="1453959" y="7075"/>
                  </a:lnTo>
                  <a:lnTo>
                    <a:pt x="1522166" y="10069"/>
                  </a:lnTo>
                  <a:lnTo>
                    <a:pt x="1587988" y="13542"/>
                  </a:lnTo>
                  <a:lnTo>
                    <a:pt x="1651242" y="17475"/>
                  </a:lnTo>
                  <a:lnTo>
                    <a:pt x="1711743" y="21848"/>
                  </a:lnTo>
                  <a:lnTo>
                    <a:pt x="1769310" y="26642"/>
                  </a:lnTo>
                  <a:lnTo>
                    <a:pt x="1823757" y="31835"/>
                  </a:lnTo>
                  <a:lnTo>
                    <a:pt x="1874903" y="37408"/>
                  </a:lnTo>
                  <a:lnTo>
                    <a:pt x="1922564" y="43342"/>
                  </a:lnTo>
                  <a:lnTo>
                    <a:pt x="1966555" y="49616"/>
                  </a:lnTo>
                  <a:lnTo>
                    <a:pt x="2006695" y="56210"/>
                  </a:lnTo>
                  <a:lnTo>
                    <a:pt x="2074683" y="70280"/>
                  </a:lnTo>
                  <a:lnTo>
                    <a:pt x="2125063" y="85393"/>
                  </a:lnTo>
                  <a:lnTo>
                    <a:pt x="2164407" y="109669"/>
                  </a:lnTo>
                  <a:lnTo>
                    <a:pt x="2167128" y="118110"/>
                  </a:lnTo>
                  <a:lnTo>
                    <a:pt x="2164407" y="126550"/>
                  </a:lnTo>
                  <a:lnTo>
                    <a:pt x="2125063" y="150826"/>
                  </a:lnTo>
                  <a:lnTo>
                    <a:pt x="2074683" y="165939"/>
                  </a:lnTo>
                  <a:lnTo>
                    <a:pt x="2006695" y="180009"/>
                  </a:lnTo>
                  <a:lnTo>
                    <a:pt x="1966555" y="186603"/>
                  </a:lnTo>
                  <a:lnTo>
                    <a:pt x="1922564" y="192877"/>
                  </a:lnTo>
                  <a:lnTo>
                    <a:pt x="1874903" y="198811"/>
                  </a:lnTo>
                  <a:lnTo>
                    <a:pt x="1823757" y="204384"/>
                  </a:lnTo>
                  <a:lnTo>
                    <a:pt x="1769310" y="209577"/>
                  </a:lnTo>
                  <a:lnTo>
                    <a:pt x="1711743" y="214371"/>
                  </a:lnTo>
                  <a:lnTo>
                    <a:pt x="1651242" y="218744"/>
                  </a:lnTo>
                  <a:lnTo>
                    <a:pt x="1587988" y="222677"/>
                  </a:lnTo>
                  <a:lnTo>
                    <a:pt x="1522166" y="226150"/>
                  </a:lnTo>
                  <a:lnTo>
                    <a:pt x="1453959" y="229144"/>
                  </a:lnTo>
                  <a:lnTo>
                    <a:pt x="1383550" y="231638"/>
                  </a:lnTo>
                  <a:lnTo>
                    <a:pt x="1311122" y="233613"/>
                  </a:lnTo>
                  <a:lnTo>
                    <a:pt x="1236860" y="235048"/>
                  </a:lnTo>
                  <a:lnTo>
                    <a:pt x="1160946" y="235923"/>
                  </a:lnTo>
                  <a:lnTo>
                    <a:pt x="1083564" y="236219"/>
                  </a:lnTo>
                  <a:lnTo>
                    <a:pt x="1006181" y="235923"/>
                  </a:lnTo>
                  <a:lnTo>
                    <a:pt x="930267" y="235048"/>
                  </a:lnTo>
                  <a:lnTo>
                    <a:pt x="856005" y="233613"/>
                  </a:lnTo>
                  <a:lnTo>
                    <a:pt x="783577" y="231638"/>
                  </a:lnTo>
                  <a:lnTo>
                    <a:pt x="713168" y="229144"/>
                  </a:lnTo>
                  <a:lnTo>
                    <a:pt x="644961" y="226150"/>
                  </a:lnTo>
                  <a:lnTo>
                    <a:pt x="579139" y="222677"/>
                  </a:lnTo>
                  <a:lnTo>
                    <a:pt x="515885" y="218744"/>
                  </a:lnTo>
                  <a:lnTo>
                    <a:pt x="455384" y="214371"/>
                  </a:lnTo>
                  <a:lnTo>
                    <a:pt x="397817" y="209577"/>
                  </a:lnTo>
                  <a:lnTo>
                    <a:pt x="343370" y="204384"/>
                  </a:lnTo>
                  <a:lnTo>
                    <a:pt x="292224" y="198811"/>
                  </a:lnTo>
                  <a:lnTo>
                    <a:pt x="244563" y="192877"/>
                  </a:lnTo>
                  <a:lnTo>
                    <a:pt x="200572" y="186603"/>
                  </a:lnTo>
                  <a:lnTo>
                    <a:pt x="160432" y="180009"/>
                  </a:lnTo>
                  <a:lnTo>
                    <a:pt x="92444" y="165939"/>
                  </a:lnTo>
                  <a:lnTo>
                    <a:pt x="42064" y="150826"/>
                  </a:lnTo>
                  <a:lnTo>
                    <a:pt x="2720" y="126550"/>
                  </a:lnTo>
                  <a:lnTo>
                    <a:pt x="0" y="118110"/>
                  </a:lnTo>
                  <a:close/>
                </a:path>
                <a:path w="2167254" h="2295525">
                  <a:moveTo>
                    <a:pt x="0" y="1053845"/>
                  </a:moveTo>
                  <a:lnTo>
                    <a:pt x="42064" y="1024504"/>
                  </a:lnTo>
                  <a:lnTo>
                    <a:pt x="92444" y="1010950"/>
                  </a:lnTo>
                  <a:lnTo>
                    <a:pt x="160432" y="998332"/>
                  </a:lnTo>
                  <a:lnTo>
                    <a:pt x="200572" y="992419"/>
                  </a:lnTo>
                  <a:lnTo>
                    <a:pt x="244563" y="986793"/>
                  </a:lnTo>
                  <a:lnTo>
                    <a:pt x="292224" y="981472"/>
                  </a:lnTo>
                  <a:lnTo>
                    <a:pt x="343370" y="976474"/>
                  </a:lnTo>
                  <a:lnTo>
                    <a:pt x="397817" y="971817"/>
                  </a:lnTo>
                  <a:lnTo>
                    <a:pt x="455384" y="967519"/>
                  </a:lnTo>
                  <a:lnTo>
                    <a:pt x="515885" y="963598"/>
                  </a:lnTo>
                  <a:lnTo>
                    <a:pt x="579139" y="960071"/>
                  </a:lnTo>
                  <a:lnTo>
                    <a:pt x="644961" y="956956"/>
                  </a:lnTo>
                  <a:lnTo>
                    <a:pt x="713168" y="954272"/>
                  </a:lnTo>
                  <a:lnTo>
                    <a:pt x="783577" y="952035"/>
                  </a:lnTo>
                  <a:lnTo>
                    <a:pt x="856005" y="950265"/>
                  </a:lnTo>
                  <a:lnTo>
                    <a:pt x="930267" y="948978"/>
                  </a:lnTo>
                  <a:lnTo>
                    <a:pt x="1006181" y="948193"/>
                  </a:lnTo>
                  <a:lnTo>
                    <a:pt x="1083564" y="947927"/>
                  </a:lnTo>
                  <a:lnTo>
                    <a:pt x="1160946" y="948193"/>
                  </a:lnTo>
                  <a:lnTo>
                    <a:pt x="1236860" y="948978"/>
                  </a:lnTo>
                  <a:lnTo>
                    <a:pt x="1311122" y="950265"/>
                  </a:lnTo>
                  <a:lnTo>
                    <a:pt x="1383550" y="952035"/>
                  </a:lnTo>
                  <a:lnTo>
                    <a:pt x="1453959" y="954272"/>
                  </a:lnTo>
                  <a:lnTo>
                    <a:pt x="1522166" y="956956"/>
                  </a:lnTo>
                  <a:lnTo>
                    <a:pt x="1587988" y="960071"/>
                  </a:lnTo>
                  <a:lnTo>
                    <a:pt x="1651242" y="963598"/>
                  </a:lnTo>
                  <a:lnTo>
                    <a:pt x="1711743" y="967519"/>
                  </a:lnTo>
                  <a:lnTo>
                    <a:pt x="1769310" y="971817"/>
                  </a:lnTo>
                  <a:lnTo>
                    <a:pt x="1823757" y="976474"/>
                  </a:lnTo>
                  <a:lnTo>
                    <a:pt x="1874903" y="981472"/>
                  </a:lnTo>
                  <a:lnTo>
                    <a:pt x="1922564" y="986793"/>
                  </a:lnTo>
                  <a:lnTo>
                    <a:pt x="1966555" y="992419"/>
                  </a:lnTo>
                  <a:lnTo>
                    <a:pt x="2006695" y="998332"/>
                  </a:lnTo>
                  <a:lnTo>
                    <a:pt x="2074683" y="1010950"/>
                  </a:lnTo>
                  <a:lnTo>
                    <a:pt x="2125063" y="1024504"/>
                  </a:lnTo>
                  <a:lnTo>
                    <a:pt x="2164407" y="1046275"/>
                  </a:lnTo>
                  <a:lnTo>
                    <a:pt x="2167128" y="1053845"/>
                  </a:lnTo>
                  <a:lnTo>
                    <a:pt x="2164407" y="1061416"/>
                  </a:lnTo>
                  <a:lnTo>
                    <a:pt x="2125063" y="1083187"/>
                  </a:lnTo>
                  <a:lnTo>
                    <a:pt x="2074683" y="1096741"/>
                  </a:lnTo>
                  <a:lnTo>
                    <a:pt x="2006695" y="1109359"/>
                  </a:lnTo>
                  <a:lnTo>
                    <a:pt x="1966555" y="1115272"/>
                  </a:lnTo>
                  <a:lnTo>
                    <a:pt x="1922564" y="1120898"/>
                  </a:lnTo>
                  <a:lnTo>
                    <a:pt x="1874903" y="1126219"/>
                  </a:lnTo>
                  <a:lnTo>
                    <a:pt x="1823757" y="1131217"/>
                  </a:lnTo>
                  <a:lnTo>
                    <a:pt x="1769310" y="1135874"/>
                  </a:lnTo>
                  <a:lnTo>
                    <a:pt x="1711743" y="1140172"/>
                  </a:lnTo>
                  <a:lnTo>
                    <a:pt x="1651242" y="1144093"/>
                  </a:lnTo>
                  <a:lnTo>
                    <a:pt x="1587988" y="1147620"/>
                  </a:lnTo>
                  <a:lnTo>
                    <a:pt x="1522166" y="1150735"/>
                  </a:lnTo>
                  <a:lnTo>
                    <a:pt x="1453959" y="1153419"/>
                  </a:lnTo>
                  <a:lnTo>
                    <a:pt x="1383550" y="1155656"/>
                  </a:lnTo>
                  <a:lnTo>
                    <a:pt x="1311122" y="1157426"/>
                  </a:lnTo>
                  <a:lnTo>
                    <a:pt x="1236860" y="1158713"/>
                  </a:lnTo>
                  <a:lnTo>
                    <a:pt x="1160946" y="1159498"/>
                  </a:lnTo>
                  <a:lnTo>
                    <a:pt x="1083564" y="1159764"/>
                  </a:lnTo>
                  <a:lnTo>
                    <a:pt x="1006181" y="1159498"/>
                  </a:lnTo>
                  <a:lnTo>
                    <a:pt x="930267" y="1158713"/>
                  </a:lnTo>
                  <a:lnTo>
                    <a:pt x="856005" y="1157426"/>
                  </a:lnTo>
                  <a:lnTo>
                    <a:pt x="783577" y="1155656"/>
                  </a:lnTo>
                  <a:lnTo>
                    <a:pt x="713168" y="1153419"/>
                  </a:lnTo>
                  <a:lnTo>
                    <a:pt x="644961" y="1150735"/>
                  </a:lnTo>
                  <a:lnTo>
                    <a:pt x="579139" y="1147620"/>
                  </a:lnTo>
                  <a:lnTo>
                    <a:pt x="515885" y="1144093"/>
                  </a:lnTo>
                  <a:lnTo>
                    <a:pt x="455384" y="1140172"/>
                  </a:lnTo>
                  <a:lnTo>
                    <a:pt x="397817" y="1135874"/>
                  </a:lnTo>
                  <a:lnTo>
                    <a:pt x="343370" y="1131217"/>
                  </a:lnTo>
                  <a:lnTo>
                    <a:pt x="292224" y="1126219"/>
                  </a:lnTo>
                  <a:lnTo>
                    <a:pt x="244563" y="1120898"/>
                  </a:lnTo>
                  <a:lnTo>
                    <a:pt x="200572" y="1115272"/>
                  </a:lnTo>
                  <a:lnTo>
                    <a:pt x="160432" y="1109359"/>
                  </a:lnTo>
                  <a:lnTo>
                    <a:pt x="92444" y="1096741"/>
                  </a:lnTo>
                  <a:lnTo>
                    <a:pt x="42064" y="1083187"/>
                  </a:lnTo>
                  <a:lnTo>
                    <a:pt x="2720" y="1061416"/>
                  </a:lnTo>
                  <a:lnTo>
                    <a:pt x="0" y="1053845"/>
                  </a:lnTo>
                  <a:close/>
                </a:path>
                <a:path w="2167254" h="2295525">
                  <a:moveTo>
                    <a:pt x="0" y="2177034"/>
                  </a:moveTo>
                  <a:lnTo>
                    <a:pt x="42064" y="2144317"/>
                  </a:lnTo>
                  <a:lnTo>
                    <a:pt x="92444" y="2129204"/>
                  </a:lnTo>
                  <a:lnTo>
                    <a:pt x="160432" y="2115134"/>
                  </a:lnTo>
                  <a:lnTo>
                    <a:pt x="200572" y="2108540"/>
                  </a:lnTo>
                  <a:lnTo>
                    <a:pt x="244563" y="2102266"/>
                  </a:lnTo>
                  <a:lnTo>
                    <a:pt x="292224" y="2096332"/>
                  </a:lnTo>
                  <a:lnTo>
                    <a:pt x="343370" y="2090759"/>
                  </a:lnTo>
                  <a:lnTo>
                    <a:pt x="397817" y="2085566"/>
                  </a:lnTo>
                  <a:lnTo>
                    <a:pt x="455384" y="2080772"/>
                  </a:lnTo>
                  <a:lnTo>
                    <a:pt x="515885" y="2076399"/>
                  </a:lnTo>
                  <a:lnTo>
                    <a:pt x="579139" y="2072466"/>
                  </a:lnTo>
                  <a:lnTo>
                    <a:pt x="644961" y="2068993"/>
                  </a:lnTo>
                  <a:lnTo>
                    <a:pt x="713168" y="2065999"/>
                  </a:lnTo>
                  <a:lnTo>
                    <a:pt x="783577" y="2063505"/>
                  </a:lnTo>
                  <a:lnTo>
                    <a:pt x="856005" y="2061530"/>
                  </a:lnTo>
                  <a:lnTo>
                    <a:pt x="930267" y="2060095"/>
                  </a:lnTo>
                  <a:lnTo>
                    <a:pt x="1006181" y="2059220"/>
                  </a:lnTo>
                  <a:lnTo>
                    <a:pt x="1083564" y="2058924"/>
                  </a:lnTo>
                  <a:lnTo>
                    <a:pt x="1160946" y="2059220"/>
                  </a:lnTo>
                  <a:lnTo>
                    <a:pt x="1236860" y="2060095"/>
                  </a:lnTo>
                  <a:lnTo>
                    <a:pt x="1311122" y="2061530"/>
                  </a:lnTo>
                  <a:lnTo>
                    <a:pt x="1383550" y="2063505"/>
                  </a:lnTo>
                  <a:lnTo>
                    <a:pt x="1453959" y="2065999"/>
                  </a:lnTo>
                  <a:lnTo>
                    <a:pt x="1522166" y="2068993"/>
                  </a:lnTo>
                  <a:lnTo>
                    <a:pt x="1587988" y="2072466"/>
                  </a:lnTo>
                  <a:lnTo>
                    <a:pt x="1651242" y="2076399"/>
                  </a:lnTo>
                  <a:lnTo>
                    <a:pt x="1711743" y="2080772"/>
                  </a:lnTo>
                  <a:lnTo>
                    <a:pt x="1769310" y="2085566"/>
                  </a:lnTo>
                  <a:lnTo>
                    <a:pt x="1823757" y="2090759"/>
                  </a:lnTo>
                  <a:lnTo>
                    <a:pt x="1874903" y="2096332"/>
                  </a:lnTo>
                  <a:lnTo>
                    <a:pt x="1922564" y="2102266"/>
                  </a:lnTo>
                  <a:lnTo>
                    <a:pt x="1966555" y="2108540"/>
                  </a:lnTo>
                  <a:lnTo>
                    <a:pt x="2006695" y="2115134"/>
                  </a:lnTo>
                  <a:lnTo>
                    <a:pt x="2074683" y="2129204"/>
                  </a:lnTo>
                  <a:lnTo>
                    <a:pt x="2125063" y="2144317"/>
                  </a:lnTo>
                  <a:lnTo>
                    <a:pt x="2164407" y="2168593"/>
                  </a:lnTo>
                  <a:lnTo>
                    <a:pt x="2167128" y="2177034"/>
                  </a:lnTo>
                  <a:lnTo>
                    <a:pt x="2164407" y="2185474"/>
                  </a:lnTo>
                  <a:lnTo>
                    <a:pt x="2125063" y="2209750"/>
                  </a:lnTo>
                  <a:lnTo>
                    <a:pt x="2074683" y="2224863"/>
                  </a:lnTo>
                  <a:lnTo>
                    <a:pt x="2006695" y="2238933"/>
                  </a:lnTo>
                  <a:lnTo>
                    <a:pt x="1966555" y="2245527"/>
                  </a:lnTo>
                  <a:lnTo>
                    <a:pt x="1922564" y="2251801"/>
                  </a:lnTo>
                  <a:lnTo>
                    <a:pt x="1874903" y="2257735"/>
                  </a:lnTo>
                  <a:lnTo>
                    <a:pt x="1823757" y="2263308"/>
                  </a:lnTo>
                  <a:lnTo>
                    <a:pt x="1769310" y="2268501"/>
                  </a:lnTo>
                  <a:lnTo>
                    <a:pt x="1711743" y="2273295"/>
                  </a:lnTo>
                  <a:lnTo>
                    <a:pt x="1651242" y="2277668"/>
                  </a:lnTo>
                  <a:lnTo>
                    <a:pt x="1587988" y="2281601"/>
                  </a:lnTo>
                  <a:lnTo>
                    <a:pt x="1522166" y="2285074"/>
                  </a:lnTo>
                  <a:lnTo>
                    <a:pt x="1453959" y="2288068"/>
                  </a:lnTo>
                  <a:lnTo>
                    <a:pt x="1383550" y="2290562"/>
                  </a:lnTo>
                  <a:lnTo>
                    <a:pt x="1311122" y="2292537"/>
                  </a:lnTo>
                  <a:lnTo>
                    <a:pt x="1236860" y="2293972"/>
                  </a:lnTo>
                  <a:lnTo>
                    <a:pt x="1160946" y="2294847"/>
                  </a:lnTo>
                  <a:lnTo>
                    <a:pt x="1083564" y="2295144"/>
                  </a:lnTo>
                  <a:lnTo>
                    <a:pt x="1006181" y="2294847"/>
                  </a:lnTo>
                  <a:lnTo>
                    <a:pt x="930267" y="2293972"/>
                  </a:lnTo>
                  <a:lnTo>
                    <a:pt x="856005" y="2292537"/>
                  </a:lnTo>
                  <a:lnTo>
                    <a:pt x="783577" y="2290562"/>
                  </a:lnTo>
                  <a:lnTo>
                    <a:pt x="713168" y="2288068"/>
                  </a:lnTo>
                  <a:lnTo>
                    <a:pt x="644961" y="2285074"/>
                  </a:lnTo>
                  <a:lnTo>
                    <a:pt x="579139" y="2281601"/>
                  </a:lnTo>
                  <a:lnTo>
                    <a:pt x="515885" y="2277668"/>
                  </a:lnTo>
                  <a:lnTo>
                    <a:pt x="455384" y="2273295"/>
                  </a:lnTo>
                  <a:lnTo>
                    <a:pt x="397817" y="2268501"/>
                  </a:lnTo>
                  <a:lnTo>
                    <a:pt x="343370" y="2263308"/>
                  </a:lnTo>
                  <a:lnTo>
                    <a:pt x="292224" y="2257735"/>
                  </a:lnTo>
                  <a:lnTo>
                    <a:pt x="244563" y="2251801"/>
                  </a:lnTo>
                  <a:lnTo>
                    <a:pt x="200572" y="2245527"/>
                  </a:lnTo>
                  <a:lnTo>
                    <a:pt x="160432" y="2238933"/>
                  </a:lnTo>
                  <a:lnTo>
                    <a:pt x="92444" y="2224863"/>
                  </a:lnTo>
                  <a:lnTo>
                    <a:pt x="42064" y="2209750"/>
                  </a:lnTo>
                  <a:lnTo>
                    <a:pt x="2720" y="2185474"/>
                  </a:lnTo>
                  <a:lnTo>
                    <a:pt x="0" y="217703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3005327" y="2545207"/>
              <a:ext cx="254635" cy="480059"/>
            </a:xfrm>
            <a:custGeom>
              <a:avLst/>
              <a:gdLst/>
              <a:ahLst/>
              <a:cxnLst/>
              <a:rect l="l" t="t" r="r" b="b"/>
              <a:pathLst>
                <a:path w="254635" h="480060">
                  <a:moveTo>
                    <a:pt x="253873" y="0"/>
                  </a:moveTo>
                  <a:lnTo>
                    <a:pt x="248686" y="60070"/>
                  </a:lnTo>
                  <a:lnTo>
                    <a:pt x="238761" y="117331"/>
                  </a:lnTo>
                  <a:lnTo>
                    <a:pt x="224418" y="171130"/>
                  </a:lnTo>
                  <a:lnTo>
                    <a:pt x="205980" y="220811"/>
                  </a:lnTo>
                  <a:lnTo>
                    <a:pt x="183768" y="265720"/>
                  </a:lnTo>
                  <a:lnTo>
                    <a:pt x="158105" y="305204"/>
                  </a:lnTo>
                  <a:lnTo>
                    <a:pt x="129313" y="338607"/>
                  </a:lnTo>
                  <a:lnTo>
                    <a:pt x="97712" y="365276"/>
                  </a:lnTo>
                  <a:lnTo>
                    <a:pt x="63627" y="384555"/>
                  </a:lnTo>
                  <a:lnTo>
                    <a:pt x="63627" y="352678"/>
                  </a:lnTo>
                  <a:lnTo>
                    <a:pt x="0" y="430021"/>
                  </a:lnTo>
                  <a:lnTo>
                    <a:pt x="63627" y="479932"/>
                  </a:lnTo>
                  <a:lnTo>
                    <a:pt x="63627" y="448182"/>
                  </a:lnTo>
                  <a:lnTo>
                    <a:pt x="95140" y="430682"/>
                  </a:lnTo>
                  <a:lnTo>
                    <a:pt x="151431" y="377481"/>
                  </a:lnTo>
                  <a:lnTo>
                    <a:pt x="175759" y="342843"/>
                  </a:lnTo>
                  <a:lnTo>
                    <a:pt x="197245" y="303557"/>
                  </a:lnTo>
                  <a:lnTo>
                    <a:pt x="215662" y="260153"/>
                  </a:lnTo>
                  <a:lnTo>
                    <a:pt x="230787" y="213165"/>
                  </a:lnTo>
                  <a:lnTo>
                    <a:pt x="242394" y="163124"/>
                  </a:lnTo>
                  <a:lnTo>
                    <a:pt x="250261" y="110561"/>
                  </a:lnTo>
                  <a:lnTo>
                    <a:pt x="254162" y="56009"/>
                  </a:lnTo>
                  <a:lnTo>
                    <a:pt x="25387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3005327" y="2083308"/>
              <a:ext cx="254635" cy="494030"/>
            </a:xfrm>
            <a:custGeom>
              <a:avLst/>
              <a:gdLst/>
              <a:ahLst/>
              <a:cxnLst/>
              <a:rect l="l" t="t" r="r" b="b"/>
              <a:pathLst>
                <a:path w="254635" h="494030">
                  <a:moveTo>
                    <a:pt x="0" y="0"/>
                  </a:moveTo>
                  <a:lnTo>
                    <a:pt x="0" y="63626"/>
                  </a:lnTo>
                  <a:lnTo>
                    <a:pt x="34541" y="67552"/>
                  </a:lnTo>
                  <a:lnTo>
                    <a:pt x="67668" y="78988"/>
                  </a:lnTo>
                  <a:lnTo>
                    <a:pt x="128467" y="122338"/>
                  </a:lnTo>
                  <a:lnTo>
                    <a:pt x="155534" y="153228"/>
                  </a:lnTo>
                  <a:lnTo>
                    <a:pt x="179974" y="189579"/>
                  </a:lnTo>
                  <a:lnTo>
                    <a:pt x="201486" y="230877"/>
                  </a:lnTo>
                  <a:lnTo>
                    <a:pt x="219766" y="276610"/>
                  </a:lnTo>
                  <a:lnTo>
                    <a:pt x="234511" y="326266"/>
                  </a:lnTo>
                  <a:lnTo>
                    <a:pt x="245418" y="379333"/>
                  </a:lnTo>
                  <a:lnTo>
                    <a:pt x="252185" y="435298"/>
                  </a:lnTo>
                  <a:lnTo>
                    <a:pt x="254508" y="493649"/>
                  </a:lnTo>
                  <a:lnTo>
                    <a:pt x="254508" y="430021"/>
                  </a:lnTo>
                  <a:lnTo>
                    <a:pt x="252185" y="371671"/>
                  </a:lnTo>
                  <a:lnTo>
                    <a:pt x="245418" y="315706"/>
                  </a:lnTo>
                  <a:lnTo>
                    <a:pt x="234511" y="262639"/>
                  </a:lnTo>
                  <a:lnTo>
                    <a:pt x="219766" y="212983"/>
                  </a:lnTo>
                  <a:lnTo>
                    <a:pt x="201486" y="167250"/>
                  </a:lnTo>
                  <a:lnTo>
                    <a:pt x="179974" y="125952"/>
                  </a:lnTo>
                  <a:lnTo>
                    <a:pt x="155534" y="89601"/>
                  </a:lnTo>
                  <a:lnTo>
                    <a:pt x="128467" y="58711"/>
                  </a:lnTo>
                  <a:lnTo>
                    <a:pt x="99077" y="33793"/>
                  </a:lnTo>
                  <a:lnTo>
                    <a:pt x="34541" y="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3005327" y="2083308"/>
              <a:ext cx="254635" cy="942340"/>
            </a:xfrm>
            <a:custGeom>
              <a:avLst/>
              <a:gdLst/>
              <a:ahLst/>
              <a:cxnLst/>
              <a:rect l="l" t="t" r="r" b="b"/>
              <a:pathLst>
                <a:path w="254635" h="942339">
                  <a:moveTo>
                    <a:pt x="254508" y="493649"/>
                  </a:moveTo>
                  <a:lnTo>
                    <a:pt x="252185" y="435298"/>
                  </a:lnTo>
                  <a:lnTo>
                    <a:pt x="245418" y="379333"/>
                  </a:lnTo>
                  <a:lnTo>
                    <a:pt x="234511" y="326266"/>
                  </a:lnTo>
                  <a:lnTo>
                    <a:pt x="219766" y="276610"/>
                  </a:lnTo>
                  <a:lnTo>
                    <a:pt x="201486" y="230877"/>
                  </a:lnTo>
                  <a:lnTo>
                    <a:pt x="179974" y="189579"/>
                  </a:lnTo>
                  <a:lnTo>
                    <a:pt x="155534" y="153228"/>
                  </a:lnTo>
                  <a:lnTo>
                    <a:pt x="128467" y="122338"/>
                  </a:lnTo>
                  <a:lnTo>
                    <a:pt x="99077" y="97420"/>
                  </a:lnTo>
                  <a:lnTo>
                    <a:pt x="34541" y="67552"/>
                  </a:lnTo>
                  <a:lnTo>
                    <a:pt x="0" y="63626"/>
                  </a:lnTo>
                  <a:lnTo>
                    <a:pt x="0" y="0"/>
                  </a:lnTo>
                  <a:lnTo>
                    <a:pt x="67668" y="15361"/>
                  </a:lnTo>
                  <a:lnTo>
                    <a:pt x="128467" y="58711"/>
                  </a:lnTo>
                  <a:lnTo>
                    <a:pt x="155534" y="89601"/>
                  </a:lnTo>
                  <a:lnTo>
                    <a:pt x="179974" y="125952"/>
                  </a:lnTo>
                  <a:lnTo>
                    <a:pt x="201486" y="167250"/>
                  </a:lnTo>
                  <a:lnTo>
                    <a:pt x="219766" y="212983"/>
                  </a:lnTo>
                  <a:lnTo>
                    <a:pt x="234511" y="262639"/>
                  </a:lnTo>
                  <a:lnTo>
                    <a:pt x="245418" y="315706"/>
                  </a:lnTo>
                  <a:lnTo>
                    <a:pt x="252185" y="371671"/>
                  </a:lnTo>
                  <a:lnTo>
                    <a:pt x="254508" y="430021"/>
                  </a:lnTo>
                  <a:lnTo>
                    <a:pt x="254508" y="493649"/>
                  </a:lnTo>
                  <a:lnTo>
                    <a:pt x="252197" y="551634"/>
                  </a:lnTo>
                  <a:lnTo>
                    <a:pt x="245446" y="607549"/>
                  </a:lnTo>
                  <a:lnTo>
                    <a:pt x="234520" y="660808"/>
                  </a:lnTo>
                  <a:lnTo>
                    <a:pt x="219687" y="710825"/>
                  </a:lnTo>
                  <a:lnTo>
                    <a:pt x="201215" y="757015"/>
                  </a:lnTo>
                  <a:lnTo>
                    <a:pt x="179371" y="798793"/>
                  </a:lnTo>
                  <a:lnTo>
                    <a:pt x="154423" y="835574"/>
                  </a:lnTo>
                  <a:lnTo>
                    <a:pt x="126638" y="866772"/>
                  </a:lnTo>
                  <a:lnTo>
                    <a:pt x="96283" y="891803"/>
                  </a:lnTo>
                  <a:lnTo>
                    <a:pt x="63627" y="910081"/>
                  </a:lnTo>
                  <a:lnTo>
                    <a:pt x="63627" y="941831"/>
                  </a:lnTo>
                  <a:lnTo>
                    <a:pt x="0" y="891920"/>
                  </a:lnTo>
                  <a:lnTo>
                    <a:pt x="63627" y="814577"/>
                  </a:lnTo>
                  <a:lnTo>
                    <a:pt x="63627" y="846454"/>
                  </a:lnTo>
                  <a:lnTo>
                    <a:pt x="97712" y="827175"/>
                  </a:lnTo>
                  <a:lnTo>
                    <a:pt x="129313" y="800506"/>
                  </a:lnTo>
                  <a:lnTo>
                    <a:pt x="158105" y="767103"/>
                  </a:lnTo>
                  <a:lnTo>
                    <a:pt x="183768" y="727619"/>
                  </a:lnTo>
                  <a:lnTo>
                    <a:pt x="205980" y="682710"/>
                  </a:lnTo>
                  <a:lnTo>
                    <a:pt x="224418" y="633029"/>
                  </a:lnTo>
                  <a:lnTo>
                    <a:pt x="238761" y="579230"/>
                  </a:lnTo>
                  <a:lnTo>
                    <a:pt x="248686" y="521969"/>
                  </a:lnTo>
                  <a:lnTo>
                    <a:pt x="253873" y="46189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3044952" y="3541140"/>
              <a:ext cx="254000" cy="519430"/>
            </a:xfrm>
            <a:custGeom>
              <a:avLst/>
              <a:gdLst/>
              <a:ahLst/>
              <a:cxnLst/>
              <a:rect l="l" t="t" r="r" b="b"/>
              <a:pathLst>
                <a:path w="254000" h="519429">
                  <a:moveTo>
                    <a:pt x="253873" y="0"/>
                  </a:moveTo>
                  <a:lnTo>
                    <a:pt x="249622" y="59625"/>
                  </a:lnTo>
                  <a:lnTo>
                    <a:pt x="241451" y="116835"/>
                  </a:lnTo>
                  <a:lnTo>
                    <a:pt x="229597" y="171099"/>
                  </a:lnTo>
                  <a:lnTo>
                    <a:pt x="214301" y="221882"/>
                  </a:lnTo>
                  <a:lnTo>
                    <a:pt x="195802" y="268652"/>
                  </a:lnTo>
                  <a:lnTo>
                    <a:pt x="174338" y="310877"/>
                  </a:lnTo>
                  <a:lnTo>
                    <a:pt x="150149" y="348024"/>
                  </a:lnTo>
                  <a:lnTo>
                    <a:pt x="123475" y="379561"/>
                  </a:lnTo>
                  <a:lnTo>
                    <a:pt x="94554" y="404954"/>
                  </a:lnTo>
                  <a:lnTo>
                    <a:pt x="63627" y="423672"/>
                  </a:lnTo>
                  <a:lnTo>
                    <a:pt x="63627" y="391795"/>
                  </a:lnTo>
                  <a:lnTo>
                    <a:pt x="0" y="470408"/>
                  </a:lnTo>
                  <a:lnTo>
                    <a:pt x="63627" y="519049"/>
                  </a:lnTo>
                  <a:lnTo>
                    <a:pt x="63627" y="487299"/>
                  </a:lnTo>
                  <a:lnTo>
                    <a:pt x="94982" y="468275"/>
                  </a:lnTo>
                  <a:lnTo>
                    <a:pt x="124199" y="442480"/>
                  </a:lnTo>
                  <a:lnTo>
                    <a:pt x="151053" y="410486"/>
                  </a:lnTo>
                  <a:lnTo>
                    <a:pt x="175319" y="372865"/>
                  </a:lnTo>
                  <a:lnTo>
                    <a:pt x="196772" y="330188"/>
                  </a:lnTo>
                  <a:lnTo>
                    <a:pt x="215190" y="283029"/>
                  </a:lnTo>
                  <a:lnTo>
                    <a:pt x="230346" y="231958"/>
                  </a:lnTo>
                  <a:lnTo>
                    <a:pt x="242017" y="177548"/>
                  </a:lnTo>
                  <a:lnTo>
                    <a:pt x="249978" y="120370"/>
                  </a:lnTo>
                  <a:lnTo>
                    <a:pt x="254004" y="60996"/>
                  </a:lnTo>
                  <a:lnTo>
                    <a:pt x="25387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3044952" y="3038856"/>
              <a:ext cx="254635" cy="534035"/>
            </a:xfrm>
            <a:custGeom>
              <a:avLst/>
              <a:gdLst/>
              <a:ahLst/>
              <a:cxnLst/>
              <a:rect l="l" t="t" r="r" b="b"/>
              <a:pathLst>
                <a:path w="254635" h="534035">
                  <a:moveTo>
                    <a:pt x="0" y="0"/>
                  </a:moveTo>
                  <a:lnTo>
                    <a:pt x="0" y="63627"/>
                  </a:lnTo>
                  <a:lnTo>
                    <a:pt x="31930" y="67291"/>
                  </a:lnTo>
                  <a:lnTo>
                    <a:pt x="62675" y="77991"/>
                  </a:lnTo>
                  <a:lnTo>
                    <a:pt x="119657" y="118734"/>
                  </a:lnTo>
                  <a:lnTo>
                    <a:pt x="145418" y="147896"/>
                  </a:lnTo>
                  <a:lnTo>
                    <a:pt x="169040" y="182332"/>
                  </a:lnTo>
                  <a:lnTo>
                    <a:pt x="190285" y="221601"/>
                  </a:lnTo>
                  <a:lnTo>
                    <a:pt x="208916" y="265262"/>
                  </a:lnTo>
                  <a:lnTo>
                    <a:pt x="224693" y="312874"/>
                  </a:lnTo>
                  <a:lnTo>
                    <a:pt x="237380" y="363999"/>
                  </a:lnTo>
                  <a:lnTo>
                    <a:pt x="246736" y="418194"/>
                  </a:lnTo>
                  <a:lnTo>
                    <a:pt x="252525" y="475019"/>
                  </a:lnTo>
                  <a:lnTo>
                    <a:pt x="254508" y="534035"/>
                  </a:lnTo>
                  <a:lnTo>
                    <a:pt x="254508" y="470408"/>
                  </a:lnTo>
                  <a:lnTo>
                    <a:pt x="252525" y="411392"/>
                  </a:lnTo>
                  <a:lnTo>
                    <a:pt x="246736" y="354567"/>
                  </a:lnTo>
                  <a:lnTo>
                    <a:pt x="237380" y="300372"/>
                  </a:lnTo>
                  <a:lnTo>
                    <a:pt x="224693" y="249247"/>
                  </a:lnTo>
                  <a:lnTo>
                    <a:pt x="208916" y="201635"/>
                  </a:lnTo>
                  <a:lnTo>
                    <a:pt x="190285" y="157974"/>
                  </a:lnTo>
                  <a:lnTo>
                    <a:pt x="169040" y="118705"/>
                  </a:lnTo>
                  <a:lnTo>
                    <a:pt x="145418" y="84269"/>
                  </a:lnTo>
                  <a:lnTo>
                    <a:pt x="119657" y="55107"/>
                  </a:lnTo>
                  <a:lnTo>
                    <a:pt x="62675" y="14364"/>
                  </a:lnTo>
                  <a:lnTo>
                    <a:pt x="31930" y="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3044952" y="3038856"/>
              <a:ext cx="254635" cy="1021715"/>
            </a:xfrm>
            <a:custGeom>
              <a:avLst/>
              <a:gdLst/>
              <a:ahLst/>
              <a:cxnLst/>
              <a:rect l="l" t="t" r="r" b="b"/>
              <a:pathLst>
                <a:path w="254635" h="1021714">
                  <a:moveTo>
                    <a:pt x="254508" y="534035"/>
                  </a:moveTo>
                  <a:lnTo>
                    <a:pt x="252525" y="475019"/>
                  </a:lnTo>
                  <a:lnTo>
                    <a:pt x="246736" y="418194"/>
                  </a:lnTo>
                  <a:lnTo>
                    <a:pt x="237380" y="363999"/>
                  </a:lnTo>
                  <a:lnTo>
                    <a:pt x="224693" y="312874"/>
                  </a:lnTo>
                  <a:lnTo>
                    <a:pt x="208916" y="265262"/>
                  </a:lnTo>
                  <a:lnTo>
                    <a:pt x="190285" y="221601"/>
                  </a:lnTo>
                  <a:lnTo>
                    <a:pt x="169040" y="182332"/>
                  </a:lnTo>
                  <a:lnTo>
                    <a:pt x="145418" y="147896"/>
                  </a:lnTo>
                  <a:lnTo>
                    <a:pt x="119657" y="118734"/>
                  </a:lnTo>
                  <a:lnTo>
                    <a:pt x="62675" y="77991"/>
                  </a:lnTo>
                  <a:lnTo>
                    <a:pt x="0" y="63627"/>
                  </a:lnTo>
                  <a:lnTo>
                    <a:pt x="0" y="0"/>
                  </a:lnTo>
                  <a:lnTo>
                    <a:pt x="62675" y="14364"/>
                  </a:lnTo>
                  <a:lnTo>
                    <a:pt x="119657" y="55107"/>
                  </a:lnTo>
                  <a:lnTo>
                    <a:pt x="145418" y="84269"/>
                  </a:lnTo>
                  <a:lnTo>
                    <a:pt x="169040" y="118705"/>
                  </a:lnTo>
                  <a:lnTo>
                    <a:pt x="190285" y="157974"/>
                  </a:lnTo>
                  <a:lnTo>
                    <a:pt x="208916" y="201635"/>
                  </a:lnTo>
                  <a:lnTo>
                    <a:pt x="224693" y="249247"/>
                  </a:lnTo>
                  <a:lnTo>
                    <a:pt x="237380" y="300372"/>
                  </a:lnTo>
                  <a:lnTo>
                    <a:pt x="246736" y="354567"/>
                  </a:lnTo>
                  <a:lnTo>
                    <a:pt x="252525" y="411392"/>
                  </a:lnTo>
                  <a:lnTo>
                    <a:pt x="254508" y="470408"/>
                  </a:lnTo>
                  <a:lnTo>
                    <a:pt x="254508" y="534035"/>
                  </a:lnTo>
                  <a:lnTo>
                    <a:pt x="252595" y="591784"/>
                  </a:lnTo>
                  <a:lnTo>
                    <a:pt x="246992" y="647711"/>
                  </a:lnTo>
                  <a:lnTo>
                    <a:pt x="237898" y="701334"/>
                  </a:lnTo>
                  <a:lnTo>
                    <a:pt x="225516" y="752171"/>
                  </a:lnTo>
                  <a:lnTo>
                    <a:pt x="210046" y="799741"/>
                  </a:lnTo>
                  <a:lnTo>
                    <a:pt x="191688" y="843562"/>
                  </a:lnTo>
                  <a:lnTo>
                    <a:pt x="170644" y="883152"/>
                  </a:lnTo>
                  <a:lnTo>
                    <a:pt x="147115" y="918031"/>
                  </a:lnTo>
                  <a:lnTo>
                    <a:pt x="121302" y="947717"/>
                  </a:lnTo>
                  <a:lnTo>
                    <a:pt x="63627" y="989584"/>
                  </a:lnTo>
                  <a:lnTo>
                    <a:pt x="63627" y="1021334"/>
                  </a:lnTo>
                  <a:lnTo>
                    <a:pt x="0" y="972693"/>
                  </a:lnTo>
                  <a:lnTo>
                    <a:pt x="63627" y="894080"/>
                  </a:lnTo>
                  <a:lnTo>
                    <a:pt x="63627" y="925957"/>
                  </a:lnTo>
                  <a:lnTo>
                    <a:pt x="94554" y="907239"/>
                  </a:lnTo>
                  <a:lnTo>
                    <a:pt x="123475" y="881846"/>
                  </a:lnTo>
                  <a:lnTo>
                    <a:pt x="150149" y="850309"/>
                  </a:lnTo>
                  <a:lnTo>
                    <a:pt x="174338" y="813162"/>
                  </a:lnTo>
                  <a:lnTo>
                    <a:pt x="195802" y="770937"/>
                  </a:lnTo>
                  <a:lnTo>
                    <a:pt x="214301" y="724167"/>
                  </a:lnTo>
                  <a:lnTo>
                    <a:pt x="229597" y="673384"/>
                  </a:lnTo>
                  <a:lnTo>
                    <a:pt x="241451" y="619120"/>
                  </a:lnTo>
                  <a:lnTo>
                    <a:pt x="249622" y="561910"/>
                  </a:lnTo>
                  <a:lnTo>
                    <a:pt x="253873" y="502285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4112513" y="2151125"/>
              <a:ext cx="2139950" cy="3004185"/>
            </a:xfrm>
            <a:custGeom>
              <a:avLst/>
              <a:gdLst/>
              <a:ahLst/>
              <a:cxnLst/>
              <a:rect l="l" t="t" r="r" b="b"/>
              <a:pathLst>
                <a:path w="2139950" h="3004185">
                  <a:moveTo>
                    <a:pt x="0" y="523494"/>
                  </a:moveTo>
                  <a:lnTo>
                    <a:pt x="2404" y="467766"/>
                  </a:lnTo>
                  <a:lnTo>
                    <a:pt x="9425" y="414104"/>
                  </a:lnTo>
                  <a:lnTo>
                    <a:pt x="20773" y="362925"/>
                  </a:lnTo>
                  <a:lnTo>
                    <a:pt x="36159" y="314645"/>
                  </a:lnTo>
                  <a:lnTo>
                    <a:pt x="55294" y="269680"/>
                  </a:lnTo>
                  <a:lnTo>
                    <a:pt x="77888" y="228447"/>
                  </a:lnTo>
                  <a:lnTo>
                    <a:pt x="103652" y="191360"/>
                  </a:lnTo>
                  <a:lnTo>
                    <a:pt x="132297" y="158838"/>
                  </a:lnTo>
                  <a:lnTo>
                    <a:pt x="163533" y="131295"/>
                  </a:lnTo>
                  <a:lnTo>
                    <a:pt x="197072" y="109149"/>
                  </a:lnTo>
                  <a:lnTo>
                    <a:pt x="232624" y="92814"/>
                  </a:lnTo>
                  <a:lnTo>
                    <a:pt x="269899" y="82709"/>
                  </a:lnTo>
                  <a:lnTo>
                    <a:pt x="308610" y="79248"/>
                  </a:lnTo>
                  <a:lnTo>
                    <a:pt x="347320" y="82709"/>
                  </a:lnTo>
                  <a:lnTo>
                    <a:pt x="384595" y="92814"/>
                  </a:lnTo>
                  <a:lnTo>
                    <a:pt x="420147" y="109149"/>
                  </a:lnTo>
                  <a:lnTo>
                    <a:pt x="453686" y="131295"/>
                  </a:lnTo>
                  <a:lnTo>
                    <a:pt x="484922" y="158838"/>
                  </a:lnTo>
                  <a:lnTo>
                    <a:pt x="513567" y="191360"/>
                  </a:lnTo>
                  <a:lnTo>
                    <a:pt x="539331" y="228447"/>
                  </a:lnTo>
                  <a:lnTo>
                    <a:pt x="561925" y="269680"/>
                  </a:lnTo>
                  <a:lnTo>
                    <a:pt x="581060" y="314645"/>
                  </a:lnTo>
                  <a:lnTo>
                    <a:pt x="596446" y="362925"/>
                  </a:lnTo>
                  <a:lnTo>
                    <a:pt x="607794" y="414104"/>
                  </a:lnTo>
                  <a:lnTo>
                    <a:pt x="614815" y="467766"/>
                  </a:lnTo>
                  <a:lnTo>
                    <a:pt x="617220" y="523494"/>
                  </a:lnTo>
                  <a:lnTo>
                    <a:pt x="614815" y="579221"/>
                  </a:lnTo>
                  <a:lnTo>
                    <a:pt x="607794" y="632883"/>
                  </a:lnTo>
                  <a:lnTo>
                    <a:pt x="596446" y="684062"/>
                  </a:lnTo>
                  <a:lnTo>
                    <a:pt x="581060" y="732342"/>
                  </a:lnTo>
                  <a:lnTo>
                    <a:pt x="561925" y="777307"/>
                  </a:lnTo>
                  <a:lnTo>
                    <a:pt x="539331" y="818540"/>
                  </a:lnTo>
                  <a:lnTo>
                    <a:pt x="513567" y="855627"/>
                  </a:lnTo>
                  <a:lnTo>
                    <a:pt x="484922" y="888149"/>
                  </a:lnTo>
                  <a:lnTo>
                    <a:pt x="453686" y="915692"/>
                  </a:lnTo>
                  <a:lnTo>
                    <a:pt x="420147" y="937838"/>
                  </a:lnTo>
                  <a:lnTo>
                    <a:pt x="384595" y="954173"/>
                  </a:lnTo>
                  <a:lnTo>
                    <a:pt x="347320" y="964278"/>
                  </a:lnTo>
                  <a:lnTo>
                    <a:pt x="308610" y="967739"/>
                  </a:lnTo>
                  <a:lnTo>
                    <a:pt x="269899" y="964278"/>
                  </a:lnTo>
                  <a:lnTo>
                    <a:pt x="232624" y="954173"/>
                  </a:lnTo>
                  <a:lnTo>
                    <a:pt x="197072" y="937838"/>
                  </a:lnTo>
                  <a:lnTo>
                    <a:pt x="163533" y="915692"/>
                  </a:lnTo>
                  <a:lnTo>
                    <a:pt x="132297" y="888149"/>
                  </a:lnTo>
                  <a:lnTo>
                    <a:pt x="103652" y="855627"/>
                  </a:lnTo>
                  <a:lnTo>
                    <a:pt x="77888" y="818540"/>
                  </a:lnTo>
                  <a:lnTo>
                    <a:pt x="55294" y="777307"/>
                  </a:lnTo>
                  <a:lnTo>
                    <a:pt x="36159" y="732342"/>
                  </a:lnTo>
                  <a:lnTo>
                    <a:pt x="20773" y="684062"/>
                  </a:lnTo>
                  <a:lnTo>
                    <a:pt x="9425" y="632883"/>
                  </a:lnTo>
                  <a:lnTo>
                    <a:pt x="2404" y="579221"/>
                  </a:lnTo>
                  <a:lnTo>
                    <a:pt x="0" y="523494"/>
                  </a:lnTo>
                  <a:close/>
                </a:path>
                <a:path w="2139950" h="3004185">
                  <a:moveTo>
                    <a:pt x="0" y="1462278"/>
                  </a:moveTo>
                  <a:lnTo>
                    <a:pt x="2404" y="1406550"/>
                  </a:lnTo>
                  <a:lnTo>
                    <a:pt x="9425" y="1352888"/>
                  </a:lnTo>
                  <a:lnTo>
                    <a:pt x="20773" y="1301709"/>
                  </a:lnTo>
                  <a:lnTo>
                    <a:pt x="36159" y="1253429"/>
                  </a:lnTo>
                  <a:lnTo>
                    <a:pt x="55294" y="1208464"/>
                  </a:lnTo>
                  <a:lnTo>
                    <a:pt x="77888" y="1167231"/>
                  </a:lnTo>
                  <a:lnTo>
                    <a:pt x="103652" y="1130144"/>
                  </a:lnTo>
                  <a:lnTo>
                    <a:pt x="132297" y="1097622"/>
                  </a:lnTo>
                  <a:lnTo>
                    <a:pt x="163533" y="1070079"/>
                  </a:lnTo>
                  <a:lnTo>
                    <a:pt x="197072" y="1047933"/>
                  </a:lnTo>
                  <a:lnTo>
                    <a:pt x="232624" y="1031598"/>
                  </a:lnTo>
                  <a:lnTo>
                    <a:pt x="269899" y="1021493"/>
                  </a:lnTo>
                  <a:lnTo>
                    <a:pt x="308610" y="1018032"/>
                  </a:lnTo>
                  <a:lnTo>
                    <a:pt x="347320" y="1021493"/>
                  </a:lnTo>
                  <a:lnTo>
                    <a:pt x="384595" y="1031598"/>
                  </a:lnTo>
                  <a:lnTo>
                    <a:pt x="420147" y="1047933"/>
                  </a:lnTo>
                  <a:lnTo>
                    <a:pt x="453686" y="1070079"/>
                  </a:lnTo>
                  <a:lnTo>
                    <a:pt x="484922" y="1097622"/>
                  </a:lnTo>
                  <a:lnTo>
                    <a:pt x="513567" y="1130144"/>
                  </a:lnTo>
                  <a:lnTo>
                    <a:pt x="539331" y="1167231"/>
                  </a:lnTo>
                  <a:lnTo>
                    <a:pt x="561925" y="1208464"/>
                  </a:lnTo>
                  <a:lnTo>
                    <a:pt x="581060" y="1253429"/>
                  </a:lnTo>
                  <a:lnTo>
                    <a:pt x="596446" y="1301709"/>
                  </a:lnTo>
                  <a:lnTo>
                    <a:pt x="607794" y="1352888"/>
                  </a:lnTo>
                  <a:lnTo>
                    <a:pt x="614815" y="1406550"/>
                  </a:lnTo>
                  <a:lnTo>
                    <a:pt x="617220" y="1462278"/>
                  </a:lnTo>
                  <a:lnTo>
                    <a:pt x="614815" y="1518005"/>
                  </a:lnTo>
                  <a:lnTo>
                    <a:pt x="607794" y="1571667"/>
                  </a:lnTo>
                  <a:lnTo>
                    <a:pt x="596446" y="1622846"/>
                  </a:lnTo>
                  <a:lnTo>
                    <a:pt x="581060" y="1671126"/>
                  </a:lnTo>
                  <a:lnTo>
                    <a:pt x="561925" y="1716091"/>
                  </a:lnTo>
                  <a:lnTo>
                    <a:pt x="539331" y="1757324"/>
                  </a:lnTo>
                  <a:lnTo>
                    <a:pt x="513567" y="1794411"/>
                  </a:lnTo>
                  <a:lnTo>
                    <a:pt x="484922" y="1826933"/>
                  </a:lnTo>
                  <a:lnTo>
                    <a:pt x="453686" y="1854476"/>
                  </a:lnTo>
                  <a:lnTo>
                    <a:pt x="420147" y="1876622"/>
                  </a:lnTo>
                  <a:lnTo>
                    <a:pt x="384595" y="1892957"/>
                  </a:lnTo>
                  <a:lnTo>
                    <a:pt x="347320" y="1903062"/>
                  </a:lnTo>
                  <a:lnTo>
                    <a:pt x="308610" y="1906524"/>
                  </a:lnTo>
                  <a:lnTo>
                    <a:pt x="269899" y="1903062"/>
                  </a:lnTo>
                  <a:lnTo>
                    <a:pt x="232624" y="1892957"/>
                  </a:lnTo>
                  <a:lnTo>
                    <a:pt x="197072" y="1876622"/>
                  </a:lnTo>
                  <a:lnTo>
                    <a:pt x="163533" y="1854476"/>
                  </a:lnTo>
                  <a:lnTo>
                    <a:pt x="132297" y="1826933"/>
                  </a:lnTo>
                  <a:lnTo>
                    <a:pt x="103652" y="1794411"/>
                  </a:lnTo>
                  <a:lnTo>
                    <a:pt x="77888" y="1757324"/>
                  </a:lnTo>
                  <a:lnTo>
                    <a:pt x="55294" y="1716091"/>
                  </a:lnTo>
                  <a:lnTo>
                    <a:pt x="36159" y="1671126"/>
                  </a:lnTo>
                  <a:lnTo>
                    <a:pt x="20773" y="1622846"/>
                  </a:lnTo>
                  <a:lnTo>
                    <a:pt x="9425" y="1571667"/>
                  </a:lnTo>
                  <a:lnTo>
                    <a:pt x="2404" y="1518005"/>
                  </a:lnTo>
                  <a:lnTo>
                    <a:pt x="0" y="1462278"/>
                  </a:lnTo>
                  <a:close/>
                </a:path>
                <a:path w="2139950" h="3004185">
                  <a:moveTo>
                    <a:pt x="0" y="2558796"/>
                  </a:moveTo>
                  <a:lnTo>
                    <a:pt x="2404" y="2502980"/>
                  </a:lnTo>
                  <a:lnTo>
                    <a:pt x="9425" y="2449232"/>
                  </a:lnTo>
                  <a:lnTo>
                    <a:pt x="20773" y="2397968"/>
                  </a:lnTo>
                  <a:lnTo>
                    <a:pt x="36159" y="2349607"/>
                  </a:lnTo>
                  <a:lnTo>
                    <a:pt x="55294" y="2304564"/>
                  </a:lnTo>
                  <a:lnTo>
                    <a:pt x="77888" y="2263258"/>
                  </a:lnTo>
                  <a:lnTo>
                    <a:pt x="103652" y="2226106"/>
                  </a:lnTo>
                  <a:lnTo>
                    <a:pt x="132297" y="2193525"/>
                  </a:lnTo>
                  <a:lnTo>
                    <a:pt x="163533" y="2165932"/>
                  </a:lnTo>
                  <a:lnTo>
                    <a:pt x="197072" y="2143745"/>
                  </a:lnTo>
                  <a:lnTo>
                    <a:pt x="232624" y="2127380"/>
                  </a:lnTo>
                  <a:lnTo>
                    <a:pt x="269899" y="2117255"/>
                  </a:lnTo>
                  <a:lnTo>
                    <a:pt x="308610" y="2113788"/>
                  </a:lnTo>
                  <a:lnTo>
                    <a:pt x="347320" y="2117255"/>
                  </a:lnTo>
                  <a:lnTo>
                    <a:pt x="384595" y="2127380"/>
                  </a:lnTo>
                  <a:lnTo>
                    <a:pt x="420147" y="2143745"/>
                  </a:lnTo>
                  <a:lnTo>
                    <a:pt x="453686" y="2165932"/>
                  </a:lnTo>
                  <a:lnTo>
                    <a:pt x="484922" y="2193525"/>
                  </a:lnTo>
                  <a:lnTo>
                    <a:pt x="513567" y="2226106"/>
                  </a:lnTo>
                  <a:lnTo>
                    <a:pt x="539331" y="2263258"/>
                  </a:lnTo>
                  <a:lnTo>
                    <a:pt x="561925" y="2304564"/>
                  </a:lnTo>
                  <a:lnTo>
                    <a:pt x="581060" y="2349607"/>
                  </a:lnTo>
                  <a:lnTo>
                    <a:pt x="596446" y="2397968"/>
                  </a:lnTo>
                  <a:lnTo>
                    <a:pt x="607794" y="2449232"/>
                  </a:lnTo>
                  <a:lnTo>
                    <a:pt x="614815" y="2502980"/>
                  </a:lnTo>
                  <a:lnTo>
                    <a:pt x="617220" y="2558796"/>
                  </a:lnTo>
                  <a:lnTo>
                    <a:pt x="614815" y="2614611"/>
                  </a:lnTo>
                  <a:lnTo>
                    <a:pt x="607794" y="2668359"/>
                  </a:lnTo>
                  <a:lnTo>
                    <a:pt x="596446" y="2719623"/>
                  </a:lnTo>
                  <a:lnTo>
                    <a:pt x="581060" y="2767984"/>
                  </a:lnTo>
                  <a:lnTo>
                    <a:pt x="561925" y="2813027"/>
                  </a:lnTo>
                  <a:lnTo>
                    <a:pt x="539331" y="2854333"/>
                  </a:lnTo>
                  <a:lnTo>
                    <a:pt x="513567" y="2891485"/>
                  </a:lnTo>
                  <a:lnTo>
                    <a:pt x="484922" y="2924066"/>
                  </a:lnTo>
                  <a:lnTo>
                    <a:pt x="453686" y="2951659"/>
                  </a:lnTo>
                  <a:lnTo>
                    <a:pt x="420147" y="2973846"/>
                  </a:lnTo>
                  <a:lnTo>
                    <a:pt x="384595" y="2990211"/>
                  </a:lnTo>
                  <a:lnTo>
                    <a:pt x="347320" y="3000336"/>
                  </a:lnTo>
                  <a:lnTo>
                    <a:pt x="308610" y="3003804"/>
                  </a:lnTo>
                  <a:lnTo>
                    <a:pt x="269899" y="3000336"/>
                  </a:lnTo>
                  <a:lnTo>
                    <a:pt x="232624" y="2990211"/>
                  </a:lnTo>
                  <a:lnTo>
                    <a:pt x="197072" y="2973846"/>
                  </a:lnTo>
                  <a:lnTo>
                    <a:pt x="163533" y="2951659"/>
                  </a:lnTo>
                  <a:lnTo>
                    <a:pt x="132297" y="2924066"/>
                  </a:lnTo>
                  <a:lnTo>
                    <a:pt x="103652" y="2891485"/>
                  </a:lnTo>
                  <a:lnTo>
                    <a:pt x="77888" y="2854333"/>
                  </a:lnTo>
                  <a:lnTo>
                    <a:pt x="55294" y="2813027"/>
                  </a:lnTo>
                  <a:lnTo>
                    <a:pt x="36159" y="2767984"/>
                  </a:lnTo>
                  <a:lnTo>
                    <a:pt x="20773" y="2719623"/>
                  </a:lnTo>
                  <a:lnTo>
                    <a:pt x="9425" y="2668359"/>
                  </a:lnTo>
                  <a:lnTo>
                    <a:pt x="2404" y="2614611"/>
                  </a:lnTo>
                  <a:lnTo>
                    <a:pt x="0" y="2558796"/>
                  </a:lnTo>
                  <a:close/>
                </a:path>
                <a:path w="2139950" h="3004185">
                  <a:moveTo>
                    <a:pt x="1522476" y="444246"/>
                  </a:moveTo>
                  <a:lnTo>
                    <a:pt x="1524880" y="388518"/>
                  </a:lnTo>
                  <a:lnTo>
                    <a:pt x="1531901" y="334856"/>
                  </a:lnTo>
                  <a:lnTo>
                    <a:pt x="1543249" y="283677"/>
                  </a:lnTo>
                  <a:lnTo>
                    <a:pt x="1558635" y="235397"/>
                  </a:lnTo>
                  <a:lnTo>
                    <a:pt x="1577770" y="190432"/>
                  </a:lnTo>
                  <a:lnTo>
                    <a:pt x="1600364" y="149199"/>
                  </a:lnTo>
                  <a:lnTo>
                    <a:pt x="1626128" y="112112"/>
                  </a:lnTo>
                  <a:lnTo>
                    <a:pt x="1654773" y="79590"/>
                  </a:lnTo>
                  <a:lnTo>
                    <a:pt x="1686009" y="52047"/>
                  </a:lnTo>
                  <a:lnTo>
                    <a:pt x="1719548" y="29901"/>
                  </a:lnTo>
                  <a:lnTo>
                    <a:pt x="1755100" y="13566"/>
                  </a:lnTo>
                  <a:lnTo>
                    <a:pt x="1792375" y="3461"/>
                  </a:lnTo>
                  <a:lnTo>
                    <a:pt x="1831086" y="0"/>
                  </a:lnTo>
                  <a:lnTo>
                    <a:pt x="1869796" y="3461"/>
                  </a:lnTo>
                  <a:lnTo>
                    <a:pt x="1907071" y="13566"/>
                  </a:lnTo>
                  <a:lnTo>
                    <a:pt x="1942623" y="29901"/>
                  </a:lnTo>
                  <a:lnTo>
                    <a:pt x="1976162" y="52047"/>
                  </a:lnTo>
                  <a:lnTo>
                    <a:pt x="2007398" y="79590"/>
                  </a:lnTo>
                  <a:lnTo>
                    <a:pt x="2036043" y="112112"/>
                  </a:lnTo>
                  <a:lnTo>
                    <a:pt x="2061807" y="149199"/>
                  </a:lnTo>
                  <a:lnTo>
                    <a:pt x="2084401" y="190432"/>
                  </a:lnTo>
                  <a:lnTo>
                    <a:pt x="2103536" y="235397"/>
                  </a:lnTo>
                  <a:lnTo>
                    <a:pt x="2118922" y="283677"/>
                  </a:lnTo>
                  <a:lnTo>
                    <a:pt x="2130270" y="334856"/>
                  </a:lnTo>
                  <a:lnTo>
                    <a:pt x="2137291" y="388518"/>
                  </a:lnTo>
                  <a:lnTo>
                    <a:pt x="2139696" y="444246"/>
                  </a:lnTo>
                  <a:lnTo>
                    <a:pt x="2137291" y="499973"/>
                  </a:lnTo>
                  <a:lnTo>
                    <a:pt x="2130270" y="553635"/>
                  </a:lnTo>
                  <a:lnTo>
                    <a:pt x="2118922" y="604814"/>
                  </a:lnTo>
                  <a:lnTo>
                    <a:pt x="2103536" y="653094"/>
                  </a:lnTo>
                  <a:lnTo>
                    <a:pt x="2084401" y="698059"/>
                  </a:lnTo>
                  <a:lnTo>
                    <a:pt x="2061807" y="739292"/>
                  </a:lnTo>
                  <a:lnTo>
                    <a:pt x="2036043" y="776379"/>
                  </a:lnTo>
                  <a:lnTo>
                    <a:pt x="2007398" y="808901"/>
                  </a:lnTo>
                  <a:lnTo>
                    <a:pt x="1976162" y="836444"/>
                  </a:lnTo>
                  <a:lnTo>
                    <a:pt x="1942623" y="858590"/>
                  </a:lnTo>
                  <a:lnTo>
                    <a:pt x="1907071" y="874925"/>
                  </a:lnTo>
                  <a:lnTo>
                    <a:pt x="1869796" y="885030"/>
                  </a:lnTo>
                  <a:lnTo>
                    <a:pt x="1831086" y="888491"/>
                  </a:lnTo>
                  <a:lnTo>
                    <a:pt x="1792375" y="885030"/>
                  </a:lnTo>
                  <a:lnTo>
                    <a:pt x="1755100" y="874925"/>
                  </a:lnTo>
                  <a:lnTo>
                    <a:pt x="1719548" y="858590"/>
                  </a:lnTo>
                  <a:lnTo>
                    <a:pt x="1686009" y="836444"/>
                  </a:lnTo>
                  <a:lnTo>
                    <a:pt x="1654773" y="808901"/>
                  </a:lnTo>
                  <a:lnTo>
                    <a:pt x="1626128" y="776379"/>
                  </a:lnTo>
                  <a:lnTo>
                    <a:pt x="1600364" y="739292"/>
                  </a:lnTo>
                  <a:lnTo>
                    <a:pt x="1577770" y="698059"/>
                  </a:lnTo>
                  <a:lnTo>
                    <a:pt x="1558635" y="653094"/>
                  </a:lnTo>
                  <a:lnTo>
                    <a:pt x="1543249" y="604814"/>
                  </a:lnTo>
                  <a:lnTo>
                    <a:pt x="1531901" y="553635"/>
                  </a:lnTo>
                  <a:lnTo>
                    <a:pt x="1524880" y="499973"/>
                  </a:lnTo>
                  <a:lnTo>
                    <a:pt x="1522476" y="444246"/>
                  </a:lnTo>
                  <a:close/>
                </a:path>
                <a:path w="2139950" h="3004185">
                  <a:moveTo>
                    <a:pt x="1522476" y="2534412"/>
                  </a:moveTo>
                  <a:lnTo>
                    <a:pt x="1524880" y="2478596"/>
                  </a:lnTo>
                  <a:lnTo>
                    <a:pt x="1531901" y="2424848"/>
                  </a:lnTo>
                  <a:lnTo>
                    <a:pt x="1543249" y="2373584"/>
                  </a:lnTo>
                  <a:lnTo>
                    <a:pt x="1558635" y="2325223"/>
                  </a:lnTo>
                  <a:lnTo>
                    <a:pt x="1577770" y="2280180"/>
                  </a:lnTo>
                  <a:lnTo>
                    <a:pt x="1600364" y="2238874"/>
                  </a:lnTo>
                  <a:lnTo>
                    <a:pt x="1626128" y="2201722"/>
                  </a:lnTo>
                  <a:lnTo>
                    <a:pt x="1654773" y="2169141"/>
                  </a:lnTo>
                  <a:lnTo>
                    <a:pt x="1686009" y="2141548"/>
                  </a:lnTo>
                  <a:lnTo>
                    <a:pt x="1719548" y="2119361"/>
                  </a:lnTo>
                  <a:lnTo>
                    <a:pt x="1755100" y="2102996"/>
                  </a:lnTo>
                  <a:lnTo>
                    <a:pt x="1792375" y="2092871"/>
                  </a:lnTo>
                  <a:lnTo>
                    <a:pt x="1831086" y="2089404"/>
                  </a:lnTo>
                  <a:lnTo>
                    <a:pt x="1869796" y="2092871"/>
                  </a:lnTo>
                  <a:lnTo>
                    <a:pt x="1907071" y="2102996"/>
                  </a:lnTo>
                  <a:lnTo>
                    <a:pt x="1942623" y="2119361"/>
                  </a:lnTo>
                  <a:lnTo>
                    <a:pt x="1976162" y="2141548"/>
                  </a:lnTo>
                  <a:lnTo>
                    <a:pt x="2007398" y="2169141"/>
                  </a:lnTo>
                  <a:lnTo>
                    <a:pt x="2036043" y="2201722"/>
                  </a:lnTo>
                  <a:lnTo>
                    <a:pt x="2061807" y="2238874"/>
                  </a:lnTo>
                  <a:lnTo>
                    <a:pt x="2084401" y="2280180"/>
                  </a:lnTo>
                  <a:lnTo>
                    <a:pt x="2103536" y="2325223"/>
                  </a:lnTo>
                  <a:lnTo>
                    <a:pt x="2118922" y="2373584"/>
                  </a:lnTo>
                  <a:lnTo>
                    <a:pt x="2130270" y="2424848"/>
                  </a:lnTo>
                  <a:lnTo>
                    <a:pt x="2137291" y="2478596"/>
                  </a:lnTo>
                  <a:lnTo>
                    <a:pt x="2139696" y="2534412"/>
                  </a:lnTo>
                  <a:lnTo>
                    <a:pt x="2137291" y="2590227"/>
                  </a:lnTo>
                  <a:lnTo>
                    <a:pt x="2130270" y="2643975"/>
                  </a:lnTo>
                  <a:lnTo>
                    <a:pt x="2118922" y="2695239"/>
                  </a:lnTo>
                  <a:lnTo>
                    <a:pt x="2103536" y="2743600"/>
                  </a:lnTo>
                  <a:lnTo>
                    <a:pt x="2084401" y="2788643"/>
                  </a:lnTo>
                  <a:lnTo>
                    <a:pt x="2061807" y="2829949"/>
                  </a:lnTo>
                  <a:lnTo>
                    <a:pt x="2036043" y="2867101"/>
                  </a:lnTo>
                  <a:lnTo>
                    <a:pt x="2007398" y="2899682"/>
                  </a:lnTo>
                  <a:lnTo>
                    <a:pt x="1976162" y="2927275"/>
                  </a:lnTo>
                  <a:lnTo>
                    <a:pt x="1942623" y="2949462"/>
                  </a:lnTo>
                  <a:lnTo>
                    <a:pt x="1907071" y="2965827"/>
                  </a:lnTo>
                  <a:lnTo>
                    <a:pt x="1869796" y="2975952"/>
                  </a:lnTo>
                  <a:lnTo>
                    <a:pt x="1831086" y="2979420"/>
                  </a:lnTo>
                  <a:lnTo>
                    <a:pt x="1792375" y="2975952"/>
                  </a:lnTo>
                  <a:lnTo>
                    <a:pt x="1755100" y="2965827"/>
                  </a:lnTo>
                  <a:lnTo>
                    <a:pt x="1719548" y="2949462"/>
                  </a:lnTo>
                  <a:lnTo>
                    <a:pt x="1686009" y="2927275"/>
                  </a:lnTo>
                  <a:lnTo>
                    <a:pt x="1654773" y="2899682"/>
                  </a:lnTo>
                  <a:lnTo>
                    <a:pt x="1626128" y="2867101"/>
                  </a:lnTo>
                  <a:lnTo>
                    <a:pt x="1600364" y="2829949"/>
                  </a:lnTo>
                  <a:lnTo>
                    <a:pt x="1577770" y="2788643"/>
                  </a:lnTo>
                  <a:lnTo>
                    <a:pt x="1558635" y="2743600"/>
                  </a:lnTo>
                  <a:lnTo>
                    <a:pt x="1543249" y="2695239"/>
                  </a:lnTo>
                  <a:lnTo>
                    <a:pt x="1531901" y="2643975"/>
                  </a:lnTo>
                  <a:lnTo>
                    <a:pt x="1524880" y="2590227"/>
                  </a:lnTo>
                  <a:lnTo>
                    <a:pt x="1522476" y="2534412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41147" y="1507236"/>
              <a:ext cx="1469390" cy="279400"/>
            </a:xfrm>
            <a:custGeom>
              <a:avLst/>
              <a:gdLst/>
              <a:ahLst/>
              <a:cxnLst/>
              <a:rect l="l" t="t" r="r" b="b"/>
              <a:pathLst>
                <a:path w="1469390" h="279400">
                  <a:moveTo>
                    <a:pt x="0" y="139446"/>
                  </a:moveTo>
                  <a:lnTo>
                    <a:pt x="33024" y="97998"/>
                  </a:lnTo>
                  <a:lnTo>
                    <a:pt x="88658" y="73000"/>
                  </a:lnTo>
                  <a:lnTo>
                    <a:pt x="125453" y="61503"/>
                  </a:lnTo>
                  <a:lnTo>
                    <a:pt x="167740" y="50766"/>
                  </a:lnTo>
                  <a:lnTo>
                    <a:pt x="215150" y="40862"/>
                  </a:lnTo>
                  <a:lnTo>
                    <a:pt x="267315" y="31859"/>
                  </a:lnTo>
                  <a:lnTo>
                    <a:pt x="323864" y="23828"/>
                  </a:lnTo>
                  <a:lnTo>
                    <a:pt x="384430" y="16840"/>
                  </a:lnTo>
                  <a:lnTo>
                    <a:pt x="448641" y="10965"/>
                  </a:lnTo>
                  <a:lnTo>
                    <a:pt x="516130" y="6273"/>
                  </a:lnTo>
                  <a:lnTo>
                    <a:pt x="586527" y="2835"/>
                  </a:lnTo>
                  <a:lnTo>
                    <a:pt x="659463" y="720"/>
                  </a:lnTo>
                  <a:lnTo>
                    <a:pt x="734568" y="0"/>
                  </a:lnTo>
                  <a:lnTo>
                    <a:pt x="809672" y="720"/>
                  </a:lnTo>
                  <a:lnTo>
                    <a:pt x="882608" y="2835"/>
                  </a:lnTo>
                  <a:lnTo>
                    <a:pt x="953005" y="6273"/>
                  </a:lnTo>
                  <a:lnTo>
                    <a:pt x="1020494" y="10965"/>
                  </a:lnTo>
                  <a:lnTo>
                    <a:pt x="1084705" y="16840"/>
                  </a:lnTo>
                  <a:lnTo>
                    <a:pt x="1145271" y="23828"/>
                  </a:lnTo>
                  <a:lnTo>
                    <a:pt x="1201820" y="31859"/>
                  </a:lnTo>
                  <a:lnTo>
                    <a:pt x="1253985" y="40862"/>
                  </a:lnTo>
                  <a:lnTo>
                    <a:pt x="1301395" y="50766"/>
                  </a:lnTo>
                  <a:lnTo>
                    <a:pt x="1343682" y="61503"/>
                  </a:lnTo>
                  <a:lnTo>
                    <a:pt x="1380477" y="73000"/>
                  </a:lnTo>
                  <a:lnTo>
                    <a:pt x="1436111" y="97998"/>
                  </a:lnTo>
                  <a:lnTo>
                    <a:pt x="1465343" y="125197"/>
                  </a:lnTo>
                  <a:lnTo>
                    <a:pt x="1469136" y="139446"/>
                  </a:lnTo>
                  <a:lnTo>
                    <a:pt x="1465343" y="153694"/>
                  </a:lnTo>
                  <a:lnTo>
                    <a:pt x="1436111" y="180893"/>
                  </a:lnTo>
                  <a:lnTo>
                    <a:pt x="1380477" y="205891"/>
                  </a:lnTo>
                  <a:lnTo>
                    <a:pt x="1343682" y="217388"/>
                  </a:lnTo>
                  <a:lnTo>
                    <a:pt x="1301395" y="228125"/>
                  </a:lnTo>
                  <a:lnTo>
                    <a:pt x="1253985" y="238029"/>
                  </a:lnTo>
                  <a:lnTo>
                    <a:pt x="1201820" y="247032"/>
                  </a:lnTo>
                  <a:lnTo>
                    <a:pt x="1145271" y="255063"/>
                  </a:lnTo>
                  <a:lnTo>
                    <a:pt x="1084705" y="262051"/>
                  </a:lnTo>
                  <a:lnTo>
                    <a:pt x="1020494" y="267926"/>
                  </a:lnTo>
                  <a:lnTo>
                    <a:pt x="953005" y="272618"/>
                  </a:lnTo>
                  <a:lnTo>
                    <a:pt x="882608" y="276056"/>
                  </a:lnTo>
                  <a:lnTo>
                    <a:pt x="809672" y="278171"/>
                  </a:lnTo>
                  <a:lnTo>
                    <a:pt x="734568" y="278891"/>
                  </a:lnTo>
                  <a:lnTo>
                    <a:pt x="659463" y="278171"/>
                  </a:lnTo>
                  <a:lnTo>
                    <a:pt x="586527" y="276056"/>
                  </a:lnTo>
                  <a:lnTo>
                    <a:pt x="516130" y="272618"/>
                  </a:lnTo>
                  <a:lnTo>
                    <a:pt x="448641" y="267926"/>
                  </a:lnTo>
                  <a:lnTo>
                    <a:pt x="384430" y="262051"/>
                  </a:lnTo>
                  <a:lnTo>
                    <a:pt x="323864" y="255063"/>
                  </a:lnTo>
                  <a:lnTo>
                    <a:pt x="267315" y="247032"/>
                  </a:lnTo>
                  <a:lnTo>
                    <a:pt x="215150" y="238029"/>
                  </a:lnTo>
                  <a:lnTo>
                    <a:pt x="167740" y="228125"/>
                  </a:lnTo>
                  <a:lnTo>
                    <a:pt x="125453" y="217388"/>
                  </a:lnTo>
                  <a:lnTo>
                    <a:pt x="88658" y="205891"/>
                  </a:lnTo>
                  <a:lnTo>
                    <a:pt x="33024" y="180893"/>
                  </a:lnTo>
                  <a:lnTo>
                    <a:pt x="3792" y="153694"/>
                  </a:lnTo>
                  <a:lnTo>
                    <a:pt x="0" y="139446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2324" y="973836"/>
              <a:ext cx="5477256" cy="5618988"/>
            </a:xfrm>
            <a:prstGeom prst="rect">
              <a:avLst/>
            </a:prstGeom>
          </p:spPr>
        </p:pic>
        <p:sp>
          <p:nvSpPr>
            <p:cNvPr id="22" name="object 15"/>
            <p:cNvSpPr/>
            <p:nvPr/>
          </p:nvSpPr>
          <p:spPr>
            <a:xfrm>
              <a:off x="10914125" y="2320289"/>
              <a:ext cx="881380" cy="4090670"/>
            </a:xfrm>
            <a:custGeom>
              <a:avLst/>
              <a:gdLst/>
              <a:ahLst/>
              <a:cxnLst/>
              <a:rect l="l" t="t" r="r" b="b"/>
              <a:pathLst>
                <a:path w="881379" h="4090670">
                  <a:moveTo>
                    <a:pt x="0" y="359663"/>
                  </a:moveTo>
                  <a:lnTo>
                    <a:pt x="2963" y="317721"/>
                  </a:lnTo>
                  <a:lnTo>
                    <a:pt x="11634" y="277199"/>
                  </a:lnTo>
                  <a:lnTo>
                    <a:pt x="25681" y="238367"/>
                  </a:lnTo>
                  <a:lnTo>
                    <a:pt x="44773" y="201496"/>
                  </a:lnTo>
                  <a:lnTo>
                    <a:pt x="68580" y="166856"/>
                  </a:lnTo>
                  <a:lnTo>
                    <a:pt x="96771" y="134716"/>
                  </a:lnTo>
                  <a:lnTo>
                    <a:pt x="129016" y="105346"/>
                  </a:lnTo>
                  <a:lnTo>
                    <a:pt x="164982" y="79016"/>
                  </a:lnTo>
                  <a:lnTo>
                    <a:pt x="204341" y="55997"/>
                  </a:lnTo>
                  <a:lnTo>
                    <a:pt x="246761" y="36558"/>
                  </a:lnTo>
                  <a:lnTo>
                    <a:pt x="291911" y="20968"/>
                  </a:lnTo>
                  <a:lnTo>
                    <a:pt x="339461" y="9499"/>
                  </a:lnTo>
                  <a:lnTo>
                    <a:pt x="389079" y="2419"/>
                  </a:lnTo>
                  <a:lnTo>
                    <a:pt x="440435" y="0"/>
                  </a:lnTo>
                  <a:lnTo>
                    <a:pt x="491792" y="2419"/>
                  </a:lnTo>
                  <a:lnTo>
                    <a:pt x="541410" y="9499"/>
                  </a:lnTo>
                  <a:lnTo>
                    <a:pt x="588960" y="20968"/>
                  </a:lnTo>
                  <a:lnTo>
                    <a:pt x="634110" y="36558"/>
                  </a:lnTo>
                  <a:lnTo>
                    <a:pt x="676530" y="55997"/>
                  </a:lnTo>
                  <a:lnTo>
                    <a:pt x="715889" y="79016"/>
                  </a:lnTo>
                  <a:lnTo>
                    <a:pt x="751855" y="105346"/>
                  </a:lnTo>
                  <a:lnTo>
                    <a:pt x="784100" y="134716"/>
                  </a:lnTo>
                  <a:lnTo>
                    <a:pt x="812291" y="166856"/>
                  </a:lnTo>
                  <a:lnTo>
                    <a:pt x="836098" y="201496"/>
                  </a:lnTo>
                  <a:lnTo>
                    <a:pt x="855190" y="238367"/>
                  </a:lnTo>
                  <a:lnTo>
                    <a:pt x="869237" y="277199"/>
                  </a:lnTo>
                  <a:lnTo>
                    <a:pt x="877908" y="317721"/>
                  </a:lnTo>
                  <a:lnTo>
                    <a:pt x="880872" y="359663"/>
                  </a:lnTo>
                  <a:lnTo>
                    <a:pt x="877908" y="401606"/>
                  </a:lnTo>
                  <a:lnTo>
                    <a:pt x="869237" y="442128"/>
                  </a:lnTo>
                  <a:lnTo>
                    <a:pt x="855190" y="480960"/>
                  </a:lnTo>
                  <a:lnTo>
                    <a:pt x="836098" y="517831"/>
                  </a:lnTo>
                  <a:lnTo>
                    <a:pt x="812291" y="552471"/>
                  </a:lnTo>
                  <a:lnTo>
                    <a:pt x="784100" y="584611"/>
                  </a:lnTo>
                  <a:lnTo>
                    <a:pt x="751855" y="613981"/>
                  </a:lnTo>
                  <a:lnTo>
                    <a:pt x="715889" y="640311"/>
                  </a:lnTo>
                  <a:lnTo>
                    <a:pt x="676530" y="663330"/>
                  </a:lnTo>
                  <a:lnTo>
                    <a:pt x="634110" y="682769"/>
                  </a:lnTo>
                  <a:lnTo>
                    <a:pt x="588960" y="698359"/>
                  </a:lnTo>
                  <a:lnTo>
                    <a:pt x="541410" y="709828"/>
                  </a:lnTo>
                  <a:lnTo>
                    <a:pt x="491792" y="716908"/>
                  </a:lnTo>
                  <a:lnTo>
                    <a:pt x="440435" y="719327"/>
                  </a:lnTo>
                  <a:lnTo>
                    <a:pt x="389079" y="716908"/>
                  </a:lnTo>
                  <a:lnTo>
                    <a:pt x="339461" y="709828"/>
                  </a:lnTo>
                  <a:lnTo>
                    <a:pt x="291911" y="698359"/>
                  </a:lnTo>
                  <a:lnTo>
                    <a:pt x="246761" y="682769"/>
                  </a:lnTo>
                  <a:lnTo>
                    <a:pt x="204341" y="663330"/>
                  </a:lnTo>
                  <a:lnTo>
                    <a:pt x="164982" y="640311"/>
                  </a:lnTo>
                  <a:lnTo>
                    <a:pt x="129016" y="613981"/>
                  </a:lnTo>
                  <a:lnTo>
                    <a:pt x="96771" y="584611"/>
                  </a:lnTo>
                  <a:lnTo>
                    <a:pt x="68580" y="552471"/>
                  </a:lnTo>
                  <a:lnTo>
                    <a:pt x="44773" y="517831"/>
                  </a:lnTo>
                  <a:lnTo>
                    <a:pt x="25681" y="480960"/>
                  </a:lnTo>
                  <a:lnTo>
                    <a:pt x="11634" y="442128"/>
                  </a:lnTo>
                  <a:lnTo>
                    <a:pt x="2963" y="401606"/>
                  </a:lnTo>
                  <a:lnTo>
                    <a:pt x="0" y="359663"/>
                  </a:lnTo>
                  <a:close/>
                </a:path>
                <a:path w="881379" h="4090670">
                  <a:moveTo>
                    <a:pt x="0" y="2365248"/>
                  </a:moveTo>
                  <a:lnTo>
                    <a:pt x="2963" y="2323305"/>
                  </a:lnTo>
                  <a:lnTo>
                    <a:pt x="11634" y="2282783"/>
                  </a:lnTo>
                  <a:lnTo>
                    <a:pt x="25681" y="2243951"/>
                  </a:lnTo>
                  <a:lnTo>
                    <a:pt x="44773" y="2207080"/>
                  </a:lnTo>
                  <a:lnTo>
                    <a:pt x="68580" y="2172440"/>
                  </a:lnTo>
                  <a:lnTo>
                    <a:pt x="96771" y="2140300"/>
                  </a:lnTo>
                  <a:lnTo>
                    <a:pt x="129016" y="2110930"/>
                  </a:lnTo>
                  <a:lnTo>
                    <a:pt x="164982" y="2084600"/>
                  </a:lnTo>
                  <a:lnTo>
                    <a:pt x="204341" y="2061581"/>
                  </a:lnTo>
                  <a:lnTo>
                    <a:pt x="246761" y="2042142"/>
                  </a:lnTo>
                  <a:lnTo>
                    <a:pt x="291911" y="2026552"/>
                  </a:lnTo>
                  <a:lnTo>
                    <a:pt x="339461" y="2015083"/>
                  </a:lnTo>
                  <a:lnTo>
                    <a:pt x="389079" y="2008003"/>
                  </a:lnTo>
                  <a:lnTo>
                    <a:pt x="440435" y="2005584"/>
                  </a:lnTo>
                  <a:lnTo>
                    <a:pt x="491792" y="2008003"/>
                  </a:lnTo>
                  <a:lnTo>
                    <a:pt x="541410" y="2015083"/>
                  </a:lnTo>
                  <a:lnTo>
                    <a:pt x="588960" y="2026552"/>
                  </a:lnTo>
                  <a:lnTo>
                    <a:pt x="634110" y="2042142"/>
                  </a:lnTo>
                  <a:lnTo>
                    <a:pt x="676530" y="2061581"/>
                  </a:lnTo>
                  <a:lnTo>
                    <a:pt x="715889" y="2084600"/>
                  </a:lnTo>
                  <a:lnTo>
                    <a:pt x="751855" y="2110930"/>
                  </a:lnTo>
                  <a:lnTo>
                    <a:pt x="784100" y="2140300"/>
                  </a:lnTo>
                  <a:lnTo>
                    <a:pt x="812291" y="2172440"/>
                  </a:lnTo>
                  <a:lnTo>
                    <a:pt x="836098" y="2207080"/>
                  </a:lnTo>
                  <a:lnTo>
                    <a:pt x="855190" y="2243951"/>
                  </a:lnTo>
                  <a:lnTo>
                    <a:pt x="869237" y="2282783"/>
                  </a:lnTo>
                  <a:lnTo>
                    <a:pt x="877908" y="2323305"/>
                  </a:lnTo>
                  <a:lnTo>
                    <a:pt x="880872" y="2365248"/>
                  </a:lnTo>
                  <a:lnTo>
                    <a:pt x="877908" y="2407190"/>
                  </a:lnTo>
                  <a:lnTo>
                    <a:pt x="869237" y="2447712"/>
                  </a:lnTo>
                  <a:lnTo>
                    <a:pt x="855190" y="2486544"/>
                  </a:lnTo>
                  <a:lnTo>
                    <a:pt x="836098" y="2523415"/>
                  </a:lnTo>
                  <a:lnTo>
                    <a:pt x="812291" y="2558055"/>
                  </a:lnTo>
                  <a:lnTo>
                    <a:pt x="784100" y="2590195"/>
                  </a:lnTo>
                  <a:lnTo>
                    <a:pt x="751855" y="2619565"/>
                  </a:lnTo>
                  <a:lnTo>
                    <a:pt x="715889" y="2645895"/>
                  </a:lnTo>
                  <a:lnTo>
                    <a:pt x="676530" y="2668914"/>
                  </a:lnTo>
                  <a:lnTo>
                    <a:pt x="634110" y="2688353"/>
                  </a:lnTo>
                  <a:lnTo>
                    <a:pt x="588960" y="2703943"/>
                  </a:lnTo>
                  <a:lnTo>
                    <a:pt x="541410" y="2715412"/>
                  </a:lnTo>
                  <a:lnTo>
                    <a:pt x="491792" y="2722492"/>
                  </a:lnTo>
                  <a:lnTo>
                    <a:pt x="440435" y="2724912"/>
                  </a:lnTo>
                  <a:lnTo>
                    <a:pt x="389079" y="2722492"/>
                  </a:lnTo>
                  <a:lnTo>
                    <a:pt x="339461" y="2715412"/>
                  </a:lnTo>
                  <a:lnTo>
                    <a:pt x="291911" y="2703943"/>
                  </a:lnTo>
                  <a:lnTo>
                    <a:pt x="246761" y="2688353"/>
                  </a:lnTo>
                  <a:lnTo>
                    <a:pt x="204341" y="2668914"/>
                  </a:lnTo>
                  <a:lnTo>
                    <a:pt x="164982" y="2645895"/>
                  </a:lnTo>
                  <a:lnTo>
                    <a:pt x="129016" y="2619565"/>
                  </a:lnTo>
                  <a:lnTo>
                    <a:pt x="96771" y="2590195"/>
                  </a:lnTo>
                  <a:lnTo>
                    <a:pt x="68580" y="2558055"/>
                  </a:lnTo>
                  <a:lnTo>
                    <a:pt x="44773" y="2523415"/>
                  </a:lnTo>
                  <a:lnTo>
                    <a:pt x="25681" y="2486544"/>
                  </a:lnTo>
                  <a:lnTo>
                    <a:pt x="11634" y="2447712"/>
                  </a:lnTo>
                  <a:lnTo>
                    <a:pt x="2963" y="2407190"/>
                  </a:lnTo>
                  <a:lnTo>
                    <a:pt x="0" y="2365248"/>
                  </a:lnTo>
                  <a:close/>
                </a:path>
                <a:path w="881379" h="4090670">
                  <a:moveTo>
                    <a:pt x="0" y="3729990"/>
                  </a:moveTo>
                  <a:lnTo>
                    <a:pt x="2963" y="3687956"/>
                  </a:lnTo>
                  <a:lnTo>
                    <a:pt x="11634" y="3647346"/>
                  </a:lnTo>
                  <a:lnTo>
                    <a:pt x="25681" y="3608432"/>
                  </a:lnTo>
                  <a:lnTo>
                    <a:pt x="44773" y="3571482"/>
                  </a:lnTo>
                  <a:lnTo>
                    <a:pt x="68580" y="3536768"/>
                  </a:lnTo>
                  <a:lnTo>
                    <a:pt x="96771" y="3504561"/>
                  </a:lnTo>
                  <a:lnTo>
                    <a:pt x="129016" y="3475129"/>
                  </a:lnTo>
                  <a:lnTo>
                    <a:pt x="164982" y="3448744"/>
                  </a:lnTo>
                  <a:lnTo>
                    <a:pt x="204341" y="3425677"/>
                  </a:lnTo>
                  <a:lnTo>
                    <a:pt x="246761" y="3406197"/>
                  </a:lnTo>
                  <a:lnTo>
                    <a:pt x="291911" y="3390576"/>
                  </a:lnTo>
                  <a:lnTo>
                    <a:pt x="339461" y="3379083"/>
                  </a:lnTo>
                  <a:lnTo>
                    <a:pt x="389079" y="3371988"/>
                  </a:lnTo>
                  <a:lnTo>
                    <a:pt x="440435" y="3369564"/>
                  </a:lnTo>
                  <a:lnTo>
                    <a:pt x="491792" y="3371988"/>
                  </a:lnTo>
                  <a:lnTo>
                    <a:pt x="541410" y="3379083"/>
                  </a:lnTo>
                  <a:lnTo>
                    <a:pt x="588960" y="3390576"/>
                  </a:lnTo>
                  <a:lnTo>
                    <a:pt x="634110" y="3406197"/>
                  </a:lnTo>
                  <a:lnTo>
                    <a:pt x="676530" y="3425677"/>
                  </a:lnTo>
                  <a:lnTo>
                    <a:pt x="715889" y="3448744"/>
                  </a:lnTo>
                  <a:lnTo>
                    <a:pt x="751855" y="3475129"/>
                  </a:lnTo>
                  <a:lnTo>
                    <a:pt x="784100" y="3504561"/>
                  </a:lnTo>
                  <a:lnTo>
                    <a:pt x="812291" y="3536768"/>
                  </a:lnTo>
                  <a:lnTo>
                    <a:pt x="836098" y="3571482"/>
                  </a:lnTo>
                  <a:lnTo>
                    <a:pt x="855190" y="3608432"/>
                  </a:lnTo>
                  <a:lnTo>
                    <a:pt x="869237" y="3647346"/>
                  </a:lnTo>
                  <a:lnTo>
                    <a:pt x="877908" y="3687956"/>
                  </a:lnTo>
                  <a:lnTo>
                    <a:pt x="880872" y="3729990"/>
                  </a:lnTo>
                  <a:lnTo>
                    <a:pt x="877908" y="3772023"/>
                  </a:lnTo>
                  <a:lnTo>
                    <a:pt x="869237" y="3812633"/>
                  </a:lnTo>
                  <a:lnTo>
                    <a:pt x="855190" y="3851547"/>
                  </a:lnTo>
                  <a:lnTo>
                    <a:pt x="836098" y="3888497"/>
                  </a:lnTo>
                  <a:lnTo>
                    <a:pt x="812291" y="3923211"/>
                  </a:lnTo>
                  <a:lnTo>
                    <a:pt x="784100" y="3955418"/>
                  </a:lnTo>
                  <a:lnTo>
                    <a:pt x="751855" y="3984850"/>
                  </a:lnTo>
                  <a:lnTo>
                    <a:pt x="715889" y="4011235"/>
                  </a:lnTo>
                  <a:lnTo>
                    <a:pt x="676530" y="4034302"/>
                  </a:lnTo>
                  <a:lnTo>
                    <a:pt x="634110" y="4053782"/>
                  </a:lnTo>
                  <a:lnTo>
                    <a:pt x="588960" y="4069403"/>
                  </a:lnTo>
                  <a:lnTo>
                    <a:pt x="541410" y="4080896"/>
                  </a:lnTo>
                  <a:lnTo>
                    <a:pt x="491792" y="4087991"/>
                  </a:lnTo>
                  <a:lnTo>
                    <a:pt x="440435" y="4090416"/>
                  </a:lnTo>
                  <a:lnTo>
                    <a:pt x="389079" y="4087991"/>
                  </a:lnTo>
                  <a:lnTo>
                    <a:pt x="339461" y="4080896"/>
                  </a:lnTo>
                  <a:lnTo>
                    <a:pt x="291911" y="4069403"/>
                  </a:lnTo>
                  <a:lnTo>
                    <a:pt x="246761" y="4053782"/>
                  </a:lnTo>
                  <a:lnTo>
                    <a:pt x="204341" y="4034302"/>
                  </a:lnTo>
                  <a:lnTo>
                    <a:pt x="164982" y="4011235"/>
                  </a:lnTo>
                  <a:lnTo>
                    <a:pt x="129016" y="3984850"/>
                  </a:lnTo>
                  <a:lnTo>
                    <a:pt x="96771" y="3955418"/>
                  </a:lnTo>
                  <a:lnTo>
                    <a:pt x="68580" y="3923211"/>
                  </a:lnTo>
                  <a:lnTo>
                    <a:pt x="44773" y="3888497"/>
                  </a:lnTo>
                  <a:lnTo>
                    <a:pt x="25681" y="3851547"/>
                  </a:lnTo>
                  <a:lnTo>
                    <a:pt x="11634" y="3812633"/>
                  </a:lnTo>
                  <a:lnTo>
                    <a:pt x="2963" y="3772023"/>
                  </a:lnTo>
                  <a:lnTo>
                    <a:pt x="0" y="3729990"/>
                  </a:lnTo>
                  <a:close/>
                </a:path>
              </a:pathLst>
            </a:custGeom>
            <a:ln w="381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/>
            <p:cNvSpPr/>
            <p:nvPr/>
          </p:nvSpPr>
          <p:spPr>
            <a:xfrm>
              <a:off x="11615927" y="3742436"/>
              <a:ext cx="398145" cy="1028065"/>
            </a:xfrm>
            <a:custGeom>
              <a:avLst/>
              <a:gdLst/>
              <a:ahLst/>
              <a:cxnLst/>
              <a:rect l="l" t="t" r="r" b="b"/>
              <a:pathLst>
                <a:path w="398145" h="1028064">
                  <a:moveTo>
                    <a:pt x="397255" y="0"/>
                  </a:moveTo>
                  <a:lnTo>
                    <a:pt x="395074" y="62239"/>
                  </a:lnTo>
                  <a:lnTo>
                    <a:pt x="391266" y="123400"/>
                  </a:lnTo>
                  <a:lnTo>
                    <a:pt x="385879" y="183340"/>
                  </a:lnTo>
                  <a:lnTo>
                    <a:pt x="378962" y="241919"/>
                  </a:lnTo>
                  <a:lnTo>
                    <a:pt x="370564" y="298995"/>
                  </a:lnTo>
                  <a:lnTo>
                    <a:pt x="360731" y="354427"/>
                  </a:lnTo>
                  <a:lnTo>
                    <a:pt x="349512" y="408072"/>
                  </a:lnTo>
                  <a:lnTo>
                    <a:pt x="336956" y="459790"/>
                  </a:lnTo>
                  <a:lnTo>
                    <a:pt x="323110" y="509440"/>
                  </a:lnTo>
                  <a:lnTo>
                    <a:pt x="308022" y="556879"/>
                  </a:lnTo>
                  <a:lnTo>
                    <a:pt x="291741" y="601966"/>
                  </a:lnTo>
                  <a:lnTo>
                    <a:pt x="274314" y="644560"/>
                  </a:lnTo>
                  <a:lnTo>
                    <a:pt x="255791" y="684520"/>
                  </a:lnTo>
                  <a:lnTo>
                    <a:pt x="236218" y="721703"/>
                  </a:lnTo>
                  <a:lnTo>
                    <a:pt x="215644" y="755969"/>
                  </a:lnTo>
                  <a:lnTo>
                    <a:pt x="171685" y="815183"/>
                  </a:lnTo>
                  <a:lnTo>
                    <a:pt x="124298" y="861029"/>
                  </a:lnTo>
                  <a:lnTo>
                    <a:pt x="99441" y="878586"/>
                  </a:lnTo>
                  <a:lnTo>
                    <a:pt x="99441" y="828801"/>
                  </a:lnTo>
                  <a:lnTo>
                    <a:pt x="0" y="958722"/>
                  </a:lnTo>
                  <a:lnTo>
                    <a:pt x="99441" y="1027683"/>
                  </a:lnTo>
                  <a:lnTo>
                    <a:pt x="99441" y="978026"/>
                  </a:lnTo>
                  <a:lnTo>
                    <a:pt x="124043" y="960687"/>
                  </a:lnTo>
                  <a:lnTo>
                    <a:pt x="170894" y="915596"/>
                  </a:lnTo>
                  <a:lnTo>
                    <a:pt x="214325" y="857559"/>
                  </a:lnTo>
                  <a:lnTo>
                    <a:pt x="234652" y="824036"/>
                  </a:lnTo>
                  <a:lnTo>
                    <a:pt x="253996" y="787696"/>
                  </a:lnTo>
                  <a:lnTo>
                    <a:pt x="272314" y="748681"/>
                  </a:lnTo>
                  <a:lnTo>
                    <a:pt x="289564" y="707130"/>
                  </a:lnTo>
                  <a:lnTo>
                    <a:pt x="305704" y="663183"/>
                  </a:lnTo>
                  <a:lnTo>
                    <a:pt x="320690" y="616981"/>
                  </a:lnTo>
                  <a:lnTo>
                    <a:pt x="334481" y="568664"/>
                  </a:lnTo>
                  <a:lnTo>
                    <a:pt x="347034" y="518372"/>
                  </a:lnTo>
                  <a:lnTo>
                    <a:pt x="358305" y="466245"/>
                  </a:lnTo>
                  <a:lnTo>
                    <a:pt x="368253" y="412423"/>
                  </a:lnTo>
                  <a:lnTo>
                    <a:pt x="376835" y="357047"/>
                  </a:lnTo>
                  <a:lnTo>
                    <a:pt x="384009" y="300257"/>
                  </a:lnTo>
                  <a:lnTo>
                    <a:pt x="389731" y="242193"/>
                  </a:lnTo>
                  <a:lnTo>
                    <a:pt x="393959" y="182995"/>
                  </a:lnTo>
                  <a:lnTo>
                    <a:pt x="396651" y="122803"/>
                  </a:lnTo>
                  <a:lnTo>
                    <a:pt x="397764" y="61758"/>
                  </a:lnTo>
                  <a:lnTo>
                    <a:pt x="39725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/>
            <p:cNvSpPr/>
            <p:nvPr/>
          </p:nvSpPr>
          <p:spPr>
            <a:xfrm>
              <a:off x="11615927" y="2734056"/>
              <a:ext cx="398145" cy="1058545"/>
            </a:xfrm>
            <a:custGeom>
              <a:avLst/>
              <a:gdLst/>
              <a:ahLst/>
              <a:cxnLst/>
              <a:rect l="l" t="t" r="r" b="b"/>
              <a:pathLst>
                <a:path w="398145" h="1058545">
                  <a:moveTo>
                    <a:pt x="0" y="0"/>
                  </a:moveTo>
                  <a:lnTo>
                    <a:pt x="0" y="99441"/>
                  </a:lnTo>
                  <a:lnTo>
                    <a:pt x="27236" y="101652"/>
                  </a:lnTo>
                  <a:lnTo>
                    <a:pt x="53980" y="108193"/>
                  </a:lnTo>
                  <a:lnTo>
                    <a:pt x="105752" y="133689"/>
                  </a:lnTo>
                  <a:lnTo>
                    <a:pt x="154840" y="174785"/>
                  </a:lnTo>
                  <a:lnTo>
                    <a:pt x="200772" y="230340"/>
                  </a:lnTo>
                  <a:lnTo>
                    <a:pt x="222407" y="263182"/>
                  </a:lnTo>
                  <a:lnTo>
                    <a:pt x="243074" y="299210"/>
                  </a:lnTo>
                  <a:lnTo>
                    <a:pt x="262716" y="338282"/>
                  </a:lnTo>
                  <a:lnTo>
                    <a:pt x="281273" y="380253"/>
                  </a:lnTo>
                  <a:lnTo>
                    <a:pt x="298685" y="424983"/>
                  </a:lnTo>
                  <a:lnTo>
                    <a:pt x="314894" y="472327"/>
                  </a:lnTo>
                  <a:lnTo>
                    <a:pt x="329840" y="522143"/>
                  </a:lnTo>
                  <a:lnTo>
                    <a:pt x="343464" y="574289"/>
                  </a:lnTo>
                  <a:lnTo>
                    <a:pt x="355707" y="628621"/>
                  </a:lnTo>
                  <a:lnTo>
                    <a:pt x="366510" y="684996"/>
                  </a:lnTo>
                  <a:lnTo>
                    <a:pt x="375813" y="743272"/>
                  </a:lnTo>
                  <a:lnTo>
                    <a:pt x="383557" y="803306"/>
                  </a:lnTo>
                  <a:lnTo>
                    <a:pt x="389684" y="864955"/>
                  </a:lnTo>
                  <a:lnTo>
                    <a:pt x="394133" y="928076"/>
                  </a:lnTo>
                  <a:lnTo>
                    <a:pt x="396846" y="992526"/>
                  </a:lnTo>
                  <a:lnTo>
                    <a:pt x="397764" y="1058164"/>
                  </a:lnTo>
                  <a:lnTo>
                    <a:pt x="397764" y="958723"/>
                  </a:lnTo>
                  <a:lnTo>
                    <a:pt x="396846" y="893085"/>
                  </a:lnTo>
                  <a:lnTo>
                    <a:pt x="394133" y="828635"/>
                  </a:lnTo>
                  <a:lnTo>
                    <a:pt x="389684" y="765514"/>
                  </a:lnTo>
                  <a:lnTo>
                    <a:pt x="383557" y="703865"/>
                  </a:lnTo>
                  <a:lnTo>
                    <a:pt x="375813" y="643831"/>
                  </a:lnTo>
                  <a:lnTo>
                    <a:pt x="366510" y="585555"/>
                  </a:lnTo>
                  <a:lnTo>
                    <a:pt x="355707" y="529180"/>
                  </a:lnTo>
                  <a:lnTo>
                    <a:pt x="343464" y="474848"/>
                  </a:lnTo>
                  <a:lnTo>
                    <a:pt x="329840" y="422702"/>
                  </a:lnTo>
                  <a:lnTo>
                    <a:pt x="314894" y="372886"/>
                  </a:lnTo>
                  <a:lnTo>
                    <a:pt x="298685" y="325542"/>
                  </a:lnTo>
                  <a:lnTo>
                    <a:pt x="281273" y="280812"/>
                  </a:lnTo>
                  <a:lnTo>
                    <a:pt x="262716" y="238841"/>
                  </a:lnTo>
                  <a:lnTo>
                    <a:pt x="243074" y="199769"/>
                  </a:lnTo>
                  <a:lnTo>
                    <a:pt x="222407" y="163741"/>
                  </a:lnTo>
                  <a:lnTo>
                    <a:pt x="200772" y="130899"/>
                  </a:lnTo>
                  <a:lnTo>
                    <a:pt x="154840" y="75344"/>
                  </a:lnTo>
                  <a:lnTo>
                    <a:pt x="105752" y="34248"/>
                  </a:lnTo>
                  <a:lnTo>
                    <a:pt x="53980" y="8752"/>
                  </a:lnTo>
                  <a:lnTo>
                    <a:pt x="27236" y="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/>
            <p:cNvSpPr/>
            <p:nvPr/>
          </p:nvSpPr>
          <p:spPr>
            <a:xfrm>
              <a:off x="11615927" y="2734056"/>
              <a:ext cx="398145" cy="2036445"/>
            </a:xfrm>
            <a:custGeom>
              <a:avLst/>
              <a:gdLst/>
              <a:ahLst/>
              <a:cxnLst/>
              <a:rect l="l" t="t" r="r" b="b"/>
              <a:pathLst>
                <a:path w="398145" h="2036445">
                  <a:moveTo>
                    <a:pt x="397764" y="1058164"/>
                  </a:moveTo>
                  <a:lnTo>
                    <a:pt x="396846" y="992526"/>
                  </a:lnTo>
                  <a:lnTo>
                    <a:pt x="394133" y="928076"/>
                  </a:lnTo>
                  <a:lnTo>
                    <a:pt x="389684" y="864955"/>
                  </a:lnTo>
                  <a:lnTo>
                    <a:pt x="383557" y="803306"/>
                  </a:lnTo>
                  <a:lnTo>
                    <a:pt x="375813" y="743272"/>
                  </a:lnTo>
                  <a:lnTo>
                    <a:pt x="366510" y="684996"/>
                  </a:lnTo>
                  <a:lnTo>
                    <a:pt x="355707" y="628621"/>
                  </a:lnTo>
                  <a:lnTo>
                    <a:pt x="343464" y="574289"/>
                  </a:lnTo>
                  <a:lnTo>
                    <a:pt x="329840" y="522143"/>
                  </a:lnTo>
                  <a:lnTo>
                    <a:pt x="314894" y="472327"/>
                  </a:lnTo>
                  <a:lnTo>
                    <a:pt x="298685" y="424983"/>
                  </a:lnTo>
                  <a:lnTo>
                    <a:pt x="281273" y="380253"/>
                  </a:lnTo>
                  <a:lnTo>
                    <a:pt x="262716" y="338282"/>
                  </a:lnTo>
                  <a:lnTo>
                    <a:pt x="243074" y="299210"/>
                  </a:lnTo>
                  <a:lnTo>
                    <a:pt x="222407" y="263182"/>
                  </a:lnTo>
                  <a:lnTo>
                    <a:pt x="200772" y="230340"/>
                  </a:lnTo>
                  <a:lnTo>
                    <a:pt x="154840" y="174785"/>
                  </a:lnTo>
                  <a:lnTo>
                    <a:pt x="105752" y="133689"/>
                  </a:lnTo>
                  <a:lnTo>
                    <a:pt x="53980" y="108193"/>
                  </a:lnTo>
                  <a:lnTo>
                    <a:pt x="0" y="99441"/>
                  </a:lnTo>
                  <a:lnTo>
                    <a:pt x="0" y="0"/>
                  </a:lnTo>
                  <a:lnTo>
                    <a:pt x="53980" y="8752"/>
                  </a:lnTo>
                  <a:lnTo>
                    <a:pt x="105752" y="34248"/>
                  </a:lnTo>
                  <a:lnTo>
                    <a:pt x="154840" y="75344"/>
                  </a:lnTo>
                  <a:lnTo>
                    <a:pt x="200772" y="130899"/>
                  </a:lnTo>
                  <a:lnTo>
                    <a:pt x="222407" y="163741"/>
                  </a:lnTo>
                  <a:lnTo>
                    <a:pt x="243074" y="199769"/>
                  </a:lnTo>
                  <a:lnTo>
                    <a:pt x="262716" y="238841"/>
                  </a:lnTo>
                  <a:lnTo>
                    <a:pt x="281273" y="280812"/>
                  </a:lnTo>
                  <a:lnTo>
                    <a:pt x="298685" y="325542"/>
                  </a:lnTo>
                  <a:lnTo>
                    <a:pt x="314894" y="372886"/>
                  </a:lnTo>
                  <a:lnTo>
                    <a:pt x="329840" y="422702"/>
                  </a:lnTo>
                  <a:lnTo>
                    <a:pt x="343464" y="474848"/>
                  </a:lnTo>
                  <a:lnTo>
                    <a:pt x="355707" y="529180"/>
                  </a:lnTo>
                  <a:lnTo>
                    <a:pt x="366510" y="585555"/>
                  </a:lnTo>
                  <a:lnTo>
                    <a:pt x="375813" y="643831"/>
                  </a:lnTo>
                  <a:lnTo>
                    <a:pt x="383557" y="703865"/>
                  </a:lnTo>
                  <a:lnTo>
                    <a:pt x="389684" y="765514"/>
                  </a:lnTo>
                  <a:lnTo>
                    <a:pt x="394133" y="828635"/>
                  </a:lnTo>
                  <a:lnTo>
                    <a:pt x="396846" y="893085"/>
                  </a:lnTo>
                  <a:lnTo>
                    <a:pt x="397764" y="958723"/>
                  </a:lnTo>
                  <a:lnTo>
                    <a:pt x="397764" y="1058164"/>
                  </a:lnTo>
                  <a:lnTo>
                    <a:pt x="396936" y="1120211"/>
                  </a:lnTo>
                  <a:lnTo>
                    <a:pt x="394485" y="1181365"/>
                  </a:lnTo>
                  <a:lnTo>
                    <a:pt x="390456" y="1241484"/>
                  </a:lnTo>
                  <a:lnTo>
                    <a:pt x="384892" y="1300428"/>
                  </a:lnTo>
                  <a:lnTo>
                    <a:pt x="377840" y="1358056"/>
                  </a:lnTo>
                  <a:lnTo>
                    <a:pt x="369345" y="1414227"/>
                  </a:lnTo>
                  <a:lnTo>
                    <a:pt x="359452" y="1468802"/>
                  </a:lnTo>
                  <a:lnTo>
                    <a:pt x="348206" y="1521638"/>
                  </a:lnTo>
                  <a:lnTo>
                    <a:pt x="335652" y="1572597"/>
                  </a:lnTo>
                  <a:lnTo>
                    <a:pt x="321835" y="1621536"/>
                  </a:lnTo>
                  <a:lnTo>
                    <a:pt x="306801" y="1668316"/>
                  </a:lnTo>
                  <a:lnTo>
                    <a:pt x="290595" y="1712796"/>
                  </a:lnTo>
                  <a:lnTo>
                    <a:pt x="273261" y="1754835"/>
                  </a:lnTo>
                  <a:lnTo>
                    <a:pt x="254846" y="1794293"/>
                  </a:lnTo>
                  <a:lnTo>
                    <a:pt x="235394" y="1831029"/>
                  </a:lnTo>
                  <a:lnTo>
                    <a:pt x="214951" y="1864902"/>
                  </a:lnTo>
                  <a:lnTo>
                    <a:pt x="171270" y="1923498"/>
                  </a:lnTo>
                  <a:lnTo>
                    <a:pt x="124164" y="1968956"/>
                  </a:lnTo>
                  <a:lnTo>
                    <a:pt x="99441" y="1986407"/>
                  </a:lnTo>
                  <a:lnTo>
                    <a:pt x="99441" y="2036064"/>
                  </a:lnTo>
                  <a:lnTo>
                    <a:pt x="0" y="1967103"/>
                  </a:lnTo>
                  <a:lnTo>
                    <a:pt x="99441" y="1837182"/>
                  </a:lnTo>
                  <a:lnTo>
                    <a:pt x="99441" y="1886966"/>
                  </a:lnTo>
                  <a:lnTo>
                    <a:pt x="124298" y="1869409"/>
                  </a:lnTo>
                  <a:lnTo>
                    <a:pt x="171685" y="1823563"/>
                  </a:lnTo>
                  <a:lnTo>
                    <a:pt x="215644" y="1764349"/>
                  </a:lnTo>
                  <a:lnTo>
                    <a:pt x="236218" y="1730083"/>
                  </a:lnTo>
                  <a:lnTo>
                    <a:pt x="255791" y="1692900"/>
                  </a:lnTo>
                  <a:lnTo>
                    <a:pt x="274314" y="1652940"/>
                  </a:lnTo>
                  <a:lnTo>
                    <a:pt x="291741" y="1610346"/>
                  </a:lnTo>
                  <a:lnTo>
                    <a:pt x="308022" y="1565259"/>
                  </a:lnTo>
                  <a:lnTo>
                    <a:pt x="323110" y="1517820"/>
                  </a:lnTo>
                  <a:lnTo>
                    <a:pt x="336956" y="1468170"/>
                  </a:lnTo>
                  <a:lnTo>
                    <a:pt x="349512" y="1416452"/>
                  </a:lnTo>
                  <a:lnTo>
                    <a:pt x="360731" y="1362807"/>
                  </a:lnTo>
                  <a:lnTo>
                    <a:pt x="370564" y="1307375"/>
                  </a:lnTo>
                  <a:lnTo>
                    <a:pt x="378962" y="1250299"/>
                  </a:lnTo>
                  <a:lnTo>
                    <a:pt x="385879" y="1191720"/>
                  </a:lnTo>
                  <a:lnTo>
                    <a:pt x="391266" y="1131780"/>
                  </a:lnTo>
                  <a:lnTo>
                    <a:pt x="395074" y="1070619"/>
                  </a:lnTo>
                  <a:lnTo>
                    <a:pt x="397255" y="1008380"/>
                  </a:lnTo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/>
            <p:cNvSpPr/>
            <p:nvPr/>
          </p:nvSpPr>
          <p:spPr>
            <a:xfrm>
              <a:off x="6303263" y="1228344"/>
              <a:ext cx="3314700" cy="279400"/>
            </a:xfrm>
            <a:custGeom>
              <a:avLst/>
              <a:gdLst/>
              <a:ahLst/>
              <a:cxnLst/>
              <a:rect l="l" t="t" r="r" b="b"/>
              <a:pathLst>
                <a:path w="3314700" h="279400">
                  <a:moveTo>
                    <a:pt x="0" y="139445"/>
                  </a:moveTo>
                  <a:lnTo>
                    <a:pt x="29885" y="112962"/>
                  </a:lnTo>
                  <a:lnTo>
                    <a:pt x="66201" y="100317"/>
                  </a:lnTo>
                  <a:lnTo>
                    <a:pt x="115838" y="88149"/>
                  </a:lnTo>
                  <a:lnTo>
                    <a:pt x="178103" y="76517"/>
                  </a:lnTo>
                  <a:lnTo>
                    <a:pt x="252301" y="65477"/>
                  </a:lnTo>
                  <a:lnTo>
                    <a:pt x="293657" y="60199"/>
                  </a:lnTo>
                  <a:lnTo>
                    <a:pt x="337736" y="55091"/>
                  </a:lnTo>
                  <a:lnTo>
                    <a:pt x="384451" y="50160"/>
                  </a:lnTo>
                  <a:lnTo>
                    <a:pt x="433715" y="45415"/>
                  </a:lnTo>
                  <a:lnTo>
                    <a:pt x="485441" y="40862"/>
                  </a:lnTo>
                  <a:lnTo>
                    <a:pt x="539542" y="36508"/>
                  </a:lnTo>
                  <a:lnTo>
                    <a:pt x="595932" y="32362"/>
                  </a:lnTo>
                  <a:lnTo>
                    <a:pt x="654524" y="28430"/>
                  </a:lnTo>
                  <a:lnTo>
                    <a:pt x="715230" y="24720"/>
                  </a:lnTo>
                  <a:lnTo>
                    <a:pt x="777964" y="21239"/>
                  </a:lnTo>
                  <a:lnTo>
                    <a:pt x="842640" y="17995"/>
                  </a:lnTo>
                  <a:lnTo>
                    <a:pt x="909170" y="14994"/>
                  </a:lnTo>
                  <a:lnTo>
                    <a:pt x="977467" y="12244"/>
                  </a:lnTo>
                  <a:lnTo>
                    <a:pt x="1047445" y="9752"/>
                  </a:lnTo>
                  <a:lnTo>
                    <a:pt x="1119016" y="7526"/>
                  </a:lnTo>
                  <a:lnTo>
                    <a:pt x="1192095" y="5573"/>
                  </a:lnTo>
                  <a:lnTo>
                    <a:pt x="1266593" y="3901"/>
                  </a:lnTo>
                  <a:lnTo>
                    <a:pt x="1342425" y="2516"/>
                  </a:lnTo>
                  <a:lnTo>
                    <a:pt x="1419504" y="1426"/>
                  </a:lnTo>
                  <a:lnTo>
                    <a:pt x="1497742" y="638"/>
                  </a:lnTo>
                  <a:lnTo>
                    <a:pt x="1577053" y="160"/>
                  </a:lnTo>
                  <a:lnTo>
                    <a:pt x="1657350" y="0"/>
                  </a:lnTo>
                  <a:lnTo>
                    <a:pt x="1737646" y="160"/>
                  </a:lnTo>
                  <a:lnTo>
                    <a:pt x="1816957" y="638"/>
                  </a:lnTo>
                  <a:lnTo>
                    <a:pt x="1895195" y="1426"/>
                  </a:lnTo>
                  <a:lnTo>
                    <a:pt x="1972274" y="2516"/>
                  </a:lnTo>
                  <a:lnTo>
                    <a:pt x="2048106" y="3901"/>
                  </a:lnTo>
                  <a:lnTo>
                    <a:pt x="2122604" y="5573"/>
                  </a:lnTo>
                  <a:lnTo>
                    <a:pt x="2195683" y="7526"/>
                  </a:lnTo>
                  <a:lnTo>
                    <a:pt x="2267254" y="9752"/>
                  </a:lnTo>
                  <a:lnTo>
                    <a:pt x="2337232" y="12244"/>
                  </a:lnTo>
                  <a:lnTo>
                    <a:pt x="2405529" y="14994"/>
                  </a:lnTo>
                  <a:lnTo>
                    <a:pt x="2472059" y="17995"/>
                  </a:lnTo>
                  <a:lnTo>
                    <a:pt x="2536735" y="21239"/>
                  </a:lnTo>
                  <a:lnTo>
                    <a:pt x="2599469" y="24720"/>
                  </a:lnTo>
                  <a:lnTo>
                    <a:pt x="2660175" y="28430"/>
                  </a:lnTo>
                  <a:lnTo>
                    <a:pt x="2718767" y="32362"/>
                  </a:lnTo>
                  <a:lnTo>
                    <a:pt x="2775157" y="36508"/>
                  </a:lnTo>
                  <a:lnTo>
                    <a:pt x="2829258" y="40862"/>
                  </a:lnTo>
                  <a:lnTo>
                    <a:pt x="2880984" y="45415"/>
                  </a:lnTo>
                  <a:lnTo>
                    <a:pt x="2930248" y="50160"/>
                  </a:lnTo>
                  <a:lnTo>
                    <a:pt x="2976963" y="55091"/>
                  </a:lnTo>
                  <a:lnTo>
                    <a:pt x="3021042" y="60199"/>
                  </a:lnTo>
                  <a:lnTo>
                    <a:pt x="3062398" y="65477"/>
                  </a:lnTo>
                  <a:lnTo>
                    <a:pt x="3100945" y="70919"/>
                  </a:lnTo>
                  <a:lnTo>
                    <a:pt x="3169263" y="82262"/>
                  </a:lnTo>
                  <a:lnTo>
                    <a:pt x="3225301" y="94170"/>
                  </a:lnTo>
                  <a:lnTo>
                    <a:pt x="3268364" y="106584"/>
                  </a:lnTo>
                  <a:lnTo>
                    <a:pt x="3307112" y="126024"/>
                  </a:lnTo>
                  <a:lnTo>
                    <a:pt x="3314700" y="139445"/>
                  </a:lnTo>
                  <a:lnTo>
                    <a:pt x="3312788" y="146197"/>
                  </a:lnTo>
                  <a:lnTo>
                    <a:pt x="3268364" y="172307"/>
                  </a:lnTo>
                  <a:lnTo>
                    <a:pt x="3225301" y="184721"/>
                  </a:lnTo>
                  <a:lnTo>
                    <a:pt x="3169263" y="196629"/>
                  </a:lnTo>
                  <a:lnTo>
                    <a:pt x="3100945" y="207972"/>
                  </a:lnTo>
                  <a:lnTo>
                    <a:pt x="3062398" y="213414"/>
                  </a:lnTo>
                  <a:lnTo>
                    <a:pt x="3021042" y="218692"/>
                  </a:lnTo>
                  <a:lnTo>
                    <a:pt x="2976963" y="223800"/>
                  </a:lnTo>
                  <a:lnTo>
                    <a:pt x="2930248" y="228731"/>
                  </a:lnTo>
                  <a:lnTo>
                    <a:pt x="2880984" y="233476"/>
                  </a:lnTo>
                  <a:lnTo>
                    <a:pt x="2829258" y="238029"/>
                  </a:lnTo>
                  <a:lnTo>
                    <a:pt x="2775157" y="242383"/>
                  </a:lnTo>
                  <a:lnTo>
                    <a:pt x="2718767" y="246529"/>
                  </a:lnTo>
                  <a:lnTo>
                    <a:pt x="2660175" y="250461"/>
                  </a:lnTo>
                  <a:lnTo>
                    <a:pt x="2599469" y="254171"/>
                  </a:lnTo>
                  <a:lnTo>
                    <a:pt x="2536735" y="257652"/>
                  </a:lnTo>
                  <a:lnTo>
                    <a:pt x="2472059" y="260896"/>
                  </a:lnTo>
                  <a:lnTo>
                    <a:pt x="2405529" y="263897"/>
                  </a:lnTo>
                  <a:lnTo>
                    <a:pt x="2337232" y="266647"/>
                  </a:lnTo>
                  <a:lnTo>
                    <a:pt x="2267254" y="269139"/>
                  </a:lnTo>
                  <a:lnTo>
                    <a:pt x="2195683" y="271365"/>
                  </a:lnTo>
                  <a:lnTo>
                    <a:pt x="2122604" y="273318"/>
                  </a:lnTo>
                  <a:lnTo>
                    <a:pt x="2048106" y="274990"/>
                  </a:lnTo>
                  <a:lnTo>
                    <a:pt x="1972274" y="276375"/>
                  </a:lnTo>
                  <a:lnTo>
                    <a:pt x="1895195" y="277465"/>
                  </a:lnTo>
                  <a:lnTo>
                    <a:pt x="1816957" y="278253"/>
                  </a:lnTo>
                  <a:lnTo>
                    <a:pt x="1737646" y="278731"/>
                  </a:lnTo>
                  <a:lnTo>
                    <a:pt x="1657350" y="278891"/>
                  </a:lnTo>
                  <a:lnTo>
                    <a:pt x="1577053" y="278731"/>
                  </a:lnTo>
                  <a:lnTo>
                    <a:pt x="1497742" y="278253"/>
                  </a:lnTo>
                  <a:lnTo>
                    <a:pt x="1419504" y="277465"/>
                  </a:lnTo>
                  <a:lnTo>
                    <a:pt x="1342425" y="276375"/>
                  </a:lnTo>
                  <a:lnTo>
                    <a:pt x="1266593" y="274990"/>
                  </a:lnTo>
                  <a:lnTo>
                    <a:pt x="1192095" y="273318"/>
                  </a:lnTo>
                  <a:lnTo>
                    <a:pt x="1119016" y="271365"/>
                  </a:lnTo>
                  <a:lnTo>
                    <a:pt x="1047445" y="269139"/>
                  </a:lnTo>
                  <a:lnTo>
                    <a:pt x="977467" y="266647"/>
                  </a:lnTo>
                  <a:lnTo>
                    <a:pt x="909170" y="263897"/>
                  </a:lnTo>
                  <a:lnTo>
                    <a:pt x="842640" y="260896"/>
                  </a:lnTo>
                  <a:lnTo>
                    <a:pt x="777964" y="257652"/>
                  </a:lnTo>
                  <a:lnTo>
                    <a:pt x="715230" y="254171"/>
                  </a:lnTo>
                  <a:lnTo>
                    <a:pt x="654524" y="250461"/>
                  </a:lnTo>
                  <a:lnTo>
                    <a:pt x="595932" y="246529"/>
                  </a:lnTo>
                  <a:lnTo>
                    <a:pt x="539542" y="242383"/>
                  </a:lnTo>
                  <a:lnTo>
                    <a:pt x="485441" y="238029"/>
                  </a:lnTo>
                  <a:lnTo>
                    <a:pt x="433715" y="233476"/>
                  </a:lnTo>
                  <a:lnTo>
                    <a:pt x="384451" y="228731"/>
                  </a:lnTo>
                  <a:lnTo>
                    <a:pt x="337736" y="223800"/>
                  </a:lnTo>
                  <a:lnTo>
                    <a:pt x="293657" y="218692"/>
                  </a:lnTo>
                  <a:lnTo>
                    <a:pt x="252301" y="213414"/>
                  </a:lnTo>
                  <a:lnTo>
                    <a:pt x="213754" y="207972"/>
                  </a:lnTo>
                  <a:lnTo>
                    <a:pt x="145436" y="196629"/>
                  </a:lnTo>
                  <a:lnTo>
                    <a:pt x="89398" y="184721"/>
                  </a:lnTo>
                  <a:lnTo>
                    <a:pt x="46335" y="172307"/>
                  </a:lnTo>
                  <a:lnTo>
                    <a:pt x="7587" y="152867"/>
                  </a:lnTo>
                  <a:lnTo>
                    <a:pt x="0" y="139445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0"/>
          <p:cNvSpPr txBox="1"/>
          <p:nvPr/>
        </p:nvSpPr>
        <p:spPr>
          <a:xfrm>
            <a:off x="854455" y="5402986"/>
            <a:ext cx="4102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89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Отчеты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 ЛК ФИС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ОКО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/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Аналитика: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Статистика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отметкам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Сравнение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отметок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журналу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6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СТАБИЛЬНОСТЬ ФУНКЦИОНИРОВАНИЯ ШКОЛЫ</a:t>
            </a:r>
            <a:endParaRPr sz="2600" dirty="0"/>
          </a:p>
        </p:txBody>
      </p:sp>
      <p:grpSp>
        <p:nvGrpSpPr>
          <p:cNvPr id="10" name="object 3"/>
          <p:cNvGrpSpPr/>
          <p:nvPr/>
        </p:nvGrpSpPr>
        <p:grpSpPr>
          <a:xfrm>
            <a:off x="275843" y="1019555"/>
            <a:ext cx="5727320" cy="5561076"/>
            <a:chOff x="275843" y="1019555"/>
            <a:chExt cx="5727320" cy="5561076"/>
          </a:xfrm>
        </p:grpSpPr>
        <p:pic>
          <p:nvPicPr>
            <p:cNvPr id="11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843" y="1019555"/>
              <a:ext cx="5343144" cy="5510784"/>
            </a:xfrm>
            <a:prstGeom prst="rect">
              <a:avLst/>
            </a:prstGeom>
          </p:spPr>
        </p:pic>
        <p:sp>
          <p:nvSpPr>
            <p:cNvPr id="12" name="object 5"/>
            <p:cNvSpPr/>
            <p:nvPr/>
          </p:nvSpPr>
          <p:spPr>
            <a:xfrm>
              <a:off x="5618988" y="3696842"/>
              <a:ext cx="384175" cy="1416050"/>
            </a:xfrm>
            <a:custGeom>
              <a:avLst/>
              <a:gdLst/>
              <a:ahLst/>
              <a:cxnLst/>
              <a:rect l="l" t="t" r="r" b="b"/>
              <a:pathLst>
                <a:path w="384175" h="1416050">
                  <a:moveTo>
                    <a:pt x="383794" y="0"/>
                  </a:moveTo>
                  <a:lnTo>
                    <a:pt x="382676" y="66660"/>
                  </a:lnTo>
                  <a:lnTo>
                    <a:pt x="380664" y="132528"/>
                  </a:lnTo>
                  <a:lnTo>
                    <a:pt x="377775" y="197518"/>
                  </a:lnTo>
                  <a:lnTo>
                    <a:pt x="374030" y="261545"/>
                  </a:lnTo>
                  <a:lnTo>
                    <a:pt x="369448" y="324523"/>
                  </a:lnTo>
                  <a:lnTo>
                    <a:pt x="364048" y="386367"/>
                  </a:lnTo>
                  <a:lnTo>
                    <a:pt x="357850" y="446991"/>
                  </a:lnTo>
                  <a:lnTo>
                    <a:pt x="350872" y="506310"/>
                  </a:lnTo>
                  <a:lnTo>
                    <a:pt x="343135" y="564237"/>
                  </a:lnTo>
                  <a:lnTo>
                    <a:pt x="334657" y="620688"/>
                  </a:lnTo>
                  <a:lnTo>
                    <a:pt x="325458" y="675576"/>
                  </a:lnTo>
                  <a:lnTo>
                    <a:pt x="315558" y="728817"/>
                  </a:lnTo>
                  <a:lnTo>
                    <a:pt x="304975" y="780325"/>
                  </a:lnTo>
                  <a:lnTo>
                    <a:pt x="293729" y="830013"/>
                  </a:lnTo>
                  <a:lnTo>
                    <a:pt x="281840" y="877798"/>
                  </a:lnTo>
                  <a:lnTo>
                    <a:pt x="269326" y="923592"/>
                  </a:lnTo>
                  <a:lnTo>
                    <a:pt x="256208" y="967311"/>
                  </a:lnTo>
                  <a:lnTo>
                    <a:pt x="242504" y="1008869"/>
                  </a:lnTo>
                  <a:lnTo>
                    <a:pt x="228233" y="1048180"/>
                  </a:lnTo>
                  <a:lnTo>
                    <a:pt x="213416" y="1085159"/>
                  </a:lnTo>
                  <a:lnTo>
                    <a:pt x="182219" y="1151778"/>
                  </a:lnTo>
                  <a:lnTo>
                    <a:pt x="149067" y="1208042"/>
                  </a:lnTo>
                  <a:lnTo>
                    <a:pt x="114114" y="1253265"/>
                  </a:lnTo>
                  <a:lnTo>
                    <a:pt x="96012" y="1271523"/>
                  </a:lnTo>
                  <a:lnTo>
                    <a:pt x="96012" y="1223517"/>
                  </a:lnTo>
                  <a:lnTo>
                    <a:pt x="0" y="1362836"/>
                  </a:lnTo>
                  <a:lnTo>
                    <a:pt x="96012" y="1415541"/>
                  </a:lnTo>
                  <a:lnTo>
                    <a:pt x="96012" y="1367535"/>
                  </a:lnTo>
                  <a:lnTo>
                    <a:pt x="113864" y="1349563"/>
                  </a:lnTo>
                  <a:lnTo>
                    <a:pt x="148326" y="1305195"/>
                  </a:lnTo>
                  <a:lnTo>
                    <a:pt x="181012" y="1250155"/>
                  </a:lnTo>
                  <a:lnTo>
                    <a:pt x="211782" y="1185108"/>
                  </a:lnTo>
                  <a:lnTo>
                    <a:pt x="226405" y="1149041"/>
                  </a:lnTo>
                  <a:lnTo>
                    <a:pt x="240497" y="1110723"/>
                  </a:lnTo>
                  <a:lnTo>
                    <a:pt x="254040" y="1070237"/>
                  </a:lnTo>
                  <a:lnTo>
                    <a:pt x="267016" y="1027666"/>
                  </a:lnTo>
                  <a:lnTo>
                    <a:pt x="279409" y="983094"/>
                  </a:lnTo>
                  <a:lnTo>
                    <a:pt x="291200" y="936605"/>
                  </a:lnTo>
                  <a:lnTo>
                    <a:pt x="302372" y="888280"/>
                  </a:lnTo>
                  <a:lnTo>
                    <a:pt x="312908" y="838205"/>
                  </a:lnTo>
                  <a:lnTo>
                    <a:pt x="322790" y="786463"/>
                  </a:lnTo>
                  <a:lnTo>
                    <a:pt x="332000" y="733136"/>
                  </a:lnTo>
                  <a:lnTo>
                    <a:pt x="340522" y="678308"/>
                  </a:lnTo>
                  <a:lnTo>
                    <a:pt x="348338" y="622063"/>
                  </a:lnTo>
                  <a:lnTo>
                    <a:pt x="355429" y="564484"/>
                  </a:lnTo>
                  <a:lnTo>
                    <a:pt x="361780" y="505654"/>
                  </a:lnTo>
                  <a:lnTo>
                    <a:pt x="367371" y="445657"/>
                  </a:lnTo>
                  <a:lnTo>
                    <a:pt x="372186" y="384576"/>
                  </a:lnTo>
                  <a:lnTo>
                    <a:pt x="376207" y="322495"/>
                  </a:lnTo>
                  <a:lnTo>
                    <a:pt x="379417" y="259497"/>
                  </a:lnTo>
                  <a:lnTo>
                    <a:pt x="381798" y="195664"/>
                  </a:lnTo>
                  <a:lnTo>
                    <a:pt x="383333" y="131082"/>
                  </a:lnTo>
                  <a:lnTo>
                    <a:pt x="384004" y="65832"/>
                  </a:lnTo>
                  <a:lnTo>
                    <a:pt x="3837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5618988" y="2286000"/>
              <a:ext cx="384175" cy="1459230"/>
            </a:xfrm>
            <a:custGeom>
              <a:avLst/>
              <a:gdLst/>
              <a:ahLst/>
              <a:cxnLst/>
              <a:rect l="l" t="t" r="r" b="b"/>
              <a:pathLst>
                <a:path w="384175" h="1459229">
                  <a:moveTo>
                    <a:pt x="0" y="0"/>
                  </a:moveTo>
                  <a:lnTo>
                    <a:pt x="0" y="96012"/>
                  </a:lnTo>
                  <a:lnTo>
                    <a:pt x="20395" y="97900"/>
                  </a:lnTo>
                  <a:lnTo>
                    <a:pt x="40513" y="103504"/>
                  </a:lnTo>
                  <a:lnTo>
                    <a:pt x="79811" y="125481"/>
                  </a:lnTo>
                  <a:lnTo>
                    <a:pt x="117683" y="161188"/>
                  </a:lnTo>
                  <a:lnTo>
                    <a:pt x="153915" y="209872"/>
                  </a:lnTo>
                  <a:lnTo>
                    <a:pt x="188295" y="270780"/>
                  </a:lnTo>
                  <a:lnTo>
                    <a:pt x="204724" y="305582"/>
                  </a:lnTo>
                  <a:lnTo>
                    <a:pt x="220611" y="343158"/>
                  </a:lnTo>
                  <a:lnTo>
                    <a:pt x="235928" y="383414"/>
                  </a:lnTo>
                  <a:lnTo>
                    <a:pt x="250650" y="426254"/>
                  </a:lnTo>
                  <a:lnTo>
                    <a:pt x="264749" y="471586"/>
                  </a:lnTo>
                  <a:lnTo>
                    <a:pt x="278200" y="519315"/>
                  </a:lnTo>
                  <a:lnTo>
                    <a:pt x="290975" y="569346"/>
                  </a:lnTo>
                  <a:lnTo>
                    <a:pt x="303048" y="621586"/>
                  </a:lnTo>
                  <a:lnTo>
                    <a:pt x="314393" y="675940"/>
                  </a:lnTo>
                  <a:lnTo>
                    <a:pt x="324983" y="732315"/>
                  </a:lnTo>
                  <a:lnTo>
                    <a:pt x="334792" y="790616"/>
                  </a:lnTo>
                  <a:lnTo>
                    <a:pt x="343792" y="850749"/>
                  </a:lnTo>
                  <a:lnTo>
                    <a:pt x="351957" y="912620"/>
                  </a:lnTo>
                  <a:lnTo>
                    <a:pt x="359262" y="976134"/>
                  </a:lnTo>
                  <a:lnTo>
                    <a:pt x="365678" y="1041198"/>
                  </a:lnTo>
                  <a:lnTo>
                    <a:pt x="371180" y="1107717"/>
                  </a:lnTo>
                  <a:lnTo>
                    <a:pt x="375742" y="1175597"/>
                  </a:lnTo>
                  <a:lnTo>
                    <a:pt x="379336" y="1244745"/>
                  </a:lnTo>
                  <a:lnTo>
                    <a:pt x="381936" y="1315065"/>
                  </a:lnTo>
                  <a:lnTo>
                    <a:pt x="383515" y="1386465"/>
                  </a:lnTo>
                  <a:lnTo>
                    <a:pt x="384048" y="1458849"/>
                  </a:lnTo>
                  <a:lnTo>
                    <a:pt x="384048" y="1362837"/>
                  </a:lnTo>
                  <a:lnTo>
                    <a:pt x="383515" y="1290453"/>
                  </a:lnTo>
                  <a:lnTo>
                    <a:pt x="381936" y="1219053"/>
                  </a:lnTo>
                  <a:lnTo>
                    <a:pt x="379336" y="1148733"/>
                  </a:lnTo>
                  <a:lnTo>
                    <a:pt x="375742" y="1079585"/>
                  </a:lnTo>
                  <a:lnTo>
                    <a:pt x="371180" y="1011705"/>
                  </a:lnTo>
                  <a:lnTo>
                    <a:pt x="365678" y="945186"/>
                  </a:lnTo>
                  <a:lnTo>
                    <a:pt x="359262" y="880122"/>
                  </a:lnTo>
                  <a:lnTo>
                    <a:pt x="351957" y="816608"/>
                  </a:lnTo>
                  <a:lnTo>
                    <a:pt x="343792" y="754737"/>
                  </a:lnTo>
                  <a:lnTo>
                    <a:pt x="334792" y="694604"/>
                  </a:lnTo>
                  <a:lnTo>
                    <a:pt x="324983" y="636303"/>
                  </a:lnTo>
                  <a:lnTo>
                    <a:pt x="314393" y="579928"/>
                  </a:lnTo>
                  <a:lnTo>
                    <a:pt x="303048" y="525574"/>
                  </a:lnTo>
                  <a:lnTo>
                    <a:pt x="290975" y="473334"/>
                  </a:lnTo>
                  <a:lnTo>
                    <a:pt x="278200" y="423303"/>
                  </a:lnTo>
                  <a:lnTo>
                    <a:pt x="264749" y="375574"/>
                  </a:lnTo>
                  <a:lnTo>
                    <a:pt x="250650" y="330242"/>
                  </a:lnTo>
                  <a:lnTo>
                    <a:pt x="235928" y="287402"/>
                  </a:lnTo>
                  <a:lnTo>
                    <a:pt x="220611" y="247146"/>
                  </a:lnTo>
                  <a:lnTo>
                    <a:pt x="204724" y="209570"/>
                  </a:lnTo>
                  <a:lnTo>
                    <a:pt x="188295" y="174768"/>
                  </a:lnTo>
                  <a:lnTo>
                    <a:pt x="153915" y="113860"/>
                  </a:lnTo>
                  <a:lnTo>
                    <a:pt x="117683" y="65176"/>
                  </a:lnTo>
                  <a:lnTo>
                    <a:pt x="79811" y="29469"/>
                  </a:lnTo>
                  <a:lnTo>
                    <a:pt x="40513" y="7492"/>
                  </a:lnTo>
                  <a:lnTo>
                    <a:pt x="20395" y="1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5618988" y="2286000"/>
              <a:ext cx="384175" cy="2826385"/>
            </a:xfrm>
            <a:custGeom>
              <a:avLst/>
              <a:gdLst/>
              <a:ahLst/>
              <a:cxnLst/>
              <a:rect l="l" t="t" r="r" b="b"/>
              <a:pathLst>
                <a:path w="384175" h="2826385">
                  <a:moveTo>
                    <a:pt x="384048" y="1458849"/>
                  </a:moveTo>
                  <a:lnTo>
                    <a:pt x="383515" y="1386465"/>
                  </a:lnTo>
                  <a:lnTo>
                    <a:pt x="381936" y="1315065"/>
                  </a:lnTo>
                  <a:lnTo>
                    <a:pt x="379336" y="1244745"/>
                  </a:lnTo>
                  <a:lnTo>
                    <a:pt x="375742" y="1175597"/>
                  </a:lnTo>
                  <a:lnTo>
                    <a:pt x="371180" y="1107717"/>
                  </a:lnTo>
                  <a:lnTo>
                    <a:pt x="365678" y="1041198"/>
                  </a:lnTo>
                  <a:lnTo>
                    <a:pt x="359262" y="976134"/>
                  </a:lnTo>
                  <a:lnTo>
                    <a:pt x="351957" y="912620"/>
                  </a:lnTo>
                  <a:lnTo>
                    <a:pt x="343792" y="850749"/>
                  </a:lnTo>
                  <a:lnTo>
                    <a:pt x="334792" y="790616"/>
                  </a:lnTo>
                  <a:lnTo>
                    <a:pt x="324983" y="732315"/>
                  </a:lnTo>
                  <a:lnTo>
                    <a:pt x="314393" y="675940"/>
                  </a:lnTo>
                  <a:lnTo>
                    <a:pt x="303048" y="621586"/>
                  </a:lnTo>
                  <a:lnTo>
                    <a:pt x="290975" y="569346"/>
                  </a:lnTo>
                  <a:lnTo>
                    <a:pt x="278200" y="519315"/>
                  </a:lnTo>
                  <a:lnTo>
                    <a:pt x="264749" y="471586"/>
                  </a:lnTo>
                  <a:lnTo>
                    <a:pt x="250650" y="426254"/>
                  </a:lnTo>
                  <a:lnTo>
                    <a:pt x="235928" y="383414"/>
                  </a:lnTo>
                  <a:lnTo>
                    <a:pt x="220611" y="343158"/>
                  </a:lnTo>
                  <a:lnTo>
                    <a:pt x="204724" y="305582"/>
                  </a:lnTo>
                  <a:lnTo>
                    <a:pt x="188295" y="270780"/>
                  </a:lnTo>
                  <a:lnTo>
                    <a:pt x="153915" y="209872"/>
                  </a:lnTo>
                  <a:lnTo>
                    <a:pt x="117683" y="161188"/>
                  </a:lnTo>
                  <a:lnTo>
                    <a:pt x="79811" y="125481"/>
                  </a:lnTo>
                  <a:lnTo>
                    <a:pt x="40513" y="103504"/>
                  </a:lnTo>
                  <a:lnTo>
                    <a:pt x="0" y="96012"/>
                  </a:lnTo>
                  <a:lnTo>
                    <a:pt x="0" y="0"/>
                  </a:lnTo>
                  <a:lnTo>
                    <a:pt x="40513" y="7492"/>
                  </a:lnTo>
                  <a:lnTo>
                    <a:pt x="79811" y="29469"/>
                  </a:lnTo>
                  <a:lnTo>
                    <a:pt x="117683" y="65176"/>
                  </a:lnTo>
                  <a:lnTo>
                    <a:pt x="153915" y="113860"/>
                  </a:lnTo>
                  <a:lnTo>
                    <a:pt x="188295" y="174768"/>
                  </a:lnTo>
                  <a:lnTo>
                    <a:pt x="204724" y="209570"/>
                  </a:lnTo>
                  <a:lnTo>
                    <a:pt x="220611" y="247146"/>
                  </a:lnTo>
                  <a:lnTo>
                    <a:pt x="235928" y="287402"/>
                  </a:lnTo>
                  <a:lnTo>
                    <a:pt x="250650" y="330242"/>
                  </a:lnTo>
                  <a:lnTo>
                    <a:pt x="264749" y="375574"/>
                  </a:lnTo>
                  <a:lnTo>
                    <a:pt x="278200" y="423303"/>
                  </a:lnTo>
                  <a:lnTo>
                    <a:pt x="290975" y="473334"/>
                  </a:lnTo>
                  <a:lnTo>
                    <a:pt x="303048" y="525574"/>
                  </a:lnTo>
                  <a:lnTo>
                    <a:pt x="314393" y="579928"/>
                  </a:lnTo>
                  <a:lnTo>
                    <a:pt x="324983" y="636303"/>
                  </a:lnTo>
                  <a:lnTo>
                    <a:pt x="334792" y="694604"/>
                  </a:lnTo>
                  <a:lnTo>
                    <a:pt x="343792" y="754737"/>
                  </a:lnTo>
                  <a:lnTo>
                    <a:pt x="351957" y="816608"/>
                  </a:lnTo>
                  <a:lnTo>
                    <a:pt x="359262" y="880122"/>
                  </a:lnTo>
                  <a:lnTo>
                    <a:pt x="365678" y="945186"/>
                  </a:lnTo>
                  <a:lnTo>
                    <a:pt x="371180" y="1011705"/>
                  </a:lnTo>
                  <a:lnTo>
                    <a:pt x="375742" y="1079585"/>
                  </a:lnTo>
                  <a:lnTo>
                    <a:pt x="379336" y="1148733"/>
                  </a:lnTo>
                  <a:lnTo>
                    <a:pt x="381936" y="1219053"/>
                  </a:lnTo>
                  <a:lnTo>
                    <a:pt x="383515" y="1290453"/>
                  </a:lnTo>
                  <a:lnTo>
                    <a:pt x="384048" y="1362837"/>
                  </a:lnTo>
                  <a:lnTo>
                    <a:pt x="384048" y="1458849"/>
                  </a:lnTo>
                  <a:lnTo>
                    <a:pt x="383597" y="1525113"/>
                  </a:lnTo>
                  <a:lnTo>
                    <a:pt x="382258" y="1590692"/>
                  </a:lnTo>
                  <a:lnTo>
                    <a:pt x="380050" y="1655501"/>
                  </a:lnTo>
                  <a:lnTo>
                    <a:pt x="376990" y="1719454"/>
                  </a:lnTo>
                  <a:lnTo>
                    <a:pt x="373096" y="1782468"/>
                  </a:lnTo>
                  <a:lnTo>
                    <a:pt x="368388" y="1844459"/>
                  </a:lnTo>
                  <a:lnTo>
                    <a:pt x="362884" y="1905341"/>
                  </a:lnTo>
                  <a:lnTo>
                    <a:pt x="356602" y="1965031"/>
                  </a:lnTo>
                  <a:lnTo>
                    <a:pt x="349561" y="2023443"/>
                  </a:lnTo>
                  <a:lnTo>
                    <a:pt x="341779" y="2080495"/>
                  </a:lnTo>
                  <a:lnTo>
                    <a:pt x="333274" y="2136100"/>
                  </a:lnTo>
                  <a:lnTo>
                    <a:pt x="324065" y="2190175"/>
                  </a:lnTo>
                  <a:lnTo>
                    <a:pt x="314171" y="2242636"/>
                  </a:lnTo>
                  <a:lnTo>
                    <a:pt x="303609" y="2293397"/>
                  </a:lnTo>
                  <a:lnTo>
                    <a:pt x="292398" y="2342375"/>
                  </a:lnTo>
                  <a:lnTo>
                    <a:pt x="280558" y="2389485"/>
                  </a:lnTo>
                  <a:lnTo>
                    <a:pt x="268105" y="2434643"/>
                  </a:lnTo>
                  <a:lnTo>
                    <a:pt x="255059" y="2477764"/>
                  </a:lnTo>
                  <a:lnTo>
                    <a:pt x="241438" y="2518764"/>
                  </a:lnTo>
                  <a:lnTo>
                    <a:pt x="227260" y="2557558"/>
                  </a:lnTo>
                  <a:lnTo>
                    <a:pt x="212544" y="2594062"/>
                  </a:lnTo>
                  <a:lnTo>
                    <a:pt x="181571" y="2659862"/>
                  </a:lnTo>
                  <a:lnTo>
                    <a:pt x="148667" y="2715490"/>
                  </a:lnTo>
                  <a:lnTo>
                    <a:pt x="113979" y="2760268"/>
                  </a:lnTo>
                  <a:lnTo>
                    <a:pt x="96012" y="2778379"/>
                  </a:lnTo>
                  <a:lnTo>
                    <a:pt x="96012" y="2826385"/>
                  </a:lnTo>
                  <a:lnTo>
                    <a:pt x="0" y="2773680"/>
                  </a:lnTo>
                  <a:lnTo>
                    <a:pt x="96012" y="2634361"/>
                  </a:lnTo>
                  <a:lnTo>
                    <a:pt x="96012" y="2682367"/>
                  </a:lnTo>
                  <a:lnTo>
                    <a:pt x="114114" y="2664108"/>
                  </a:lnTo>
                  <a:lnTo>
                    <a:pt x="149067" y="2618885"/>
                  </a:lnTo>
                  <a:lnTo>
                    <a:pt x="182219" y="2562621"/>
                  </a:lnTo>
                  <a:lnTo>
                    <a:pt x="213416" y="2496002"/>
                  </a:lnTo>
                  <a:lnTo>
                    <a:pt x="228233" y="2459023"/>
                  </a:lnTo>
                  <a:lnTo>
                    <a:pt x="242504" y="2419712"/>
                  </a:lnTo>
                  <a:lnTo>
                    <a:pt x="256208" y="2378154"/>
                  </a:lnTo>
                  <a:lnTo>
                    <a:pt x="269326" y="2334435"/>
                  </a:lnTo>
                  <a:lnTo>
                    <a:pt x="281840" y="2288641"/>
                  </a:lnTo>
                  <a:lnTo>
                    <a:pt x="293729" y="2240856"/>
                  </a:lnTo>
                  <a:lnTo>
                    <a:pt x="304975" y="2191168"/>
                  </a:lnTo>
                  <a:lnTo>
                    <a:pt x="315558" y="2139660"/>
                  </a:lnTo>
                  <a:lnTo>
                    <a:pt x="325458" y="2086419"/>
                  </a:lnTo>
                  <a:lnTo>
                    <a:pt x="334657" y="2031531"/>
                  </a:lnTo>
                  <a:lnTo>
                    <a:pt x="343135" y="1975080"/>
                  </a:lnTo>
                  <a:lnTo>
                    <a:pt x="350872" y="1917153"/>
                  </a:lnTo>
                  <a:lnTo>
                    <a:pt x="357850" y="1857834"/>
                  </a:lnTo>
                  <a:lnTo>
                    <a:pt x="364048" y="1797210"/>
                  </a:lnTo>
                  <a:lnTo>
                    <a:pt x="369448" y="1735366"/>
                  </a:lnTo>
                  <a:lnTo>
                    <a:pt x="374030" y="1672388"/>
                  </a:lnTo>
                  <a:lnTo>
                    <a:pt x="377775" y="1608361"/>
                  </a:lnTo>
                  <a:lnTo>
                    <a:pt x="380664" y="1543371"/>
                  </a:lnTo>
                  <a:lnTo>
                    <a:pt x="382676" y="1477503"/>
                  </a:lnTo>
                  <a:lnTo>
                    <a:pt x="383794" y="141084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5618988" y="5108828"/>
              <a:ext cx="384175" cy="1379855"/>
            </a:xfrm>
            <a:custGeom>
              <a:avLst/>
              <a:gdLst/>
              <a:ahLst/>
              <a:cxnLst/>
              <a:rect l="l" t="t" r="r" b="b"/>
              <a:pathLst>
                <a:path w="384175" h="1379854">
                  <a:moveTo>
                    <a:pt x="383794" y="0"/>
                  </a:moveTo>
                  <a:lnTo>
                    <a:pt x="382601" y="67253"/>
                  </a:lnTo>
                  <a:lnTo>
                    <a:pt x="380445" y="133671"/>
                  </a:lnTo>
                  <a:lnTo>
                    <a:pt x="377348" y="199161"/>
                  </a:lnTo>
                  <a:lnTo>
                    <a:pt x="373330" y="263628"/>
                  </a:lnTo>
                  <a:lnTo>
                    <a:pt x="368413" y="326982"/>
                  </a:lnTo>
                  <a:lnTo>
                    <a:pt x="362620" y="389128"/>
                  </a:lnTo>
                  <a:lnTo>
                    <a:pt x="355972" y="449973"/>
                  </a:lnTo>
                  <a:lnTo>
                    <a:pt x="348490" y="509426"/>
                  </a:lnTo>
                  <a:lnTo>
                    <a:pt x="340197" y="567392"/>
                  </a:lnTo>
                  <a:lnTo>
                    <a:pt x="331113" y="623779"/>
                  </a:lnTo>
                  <a:lnTo>
                    <a:pt x="321261" y="678494"/>
                  </a:lnTo>
                  <a:lnTo>
                    <a:pt x="310662" y="731444"/>
                  </a:lnTo>
                  <a:lnTo>
                    <a:pt x="299338" y="782537"/>
                  </a:lnTo>
                  <a:lnTo>
                    <a:pt x="287311" y="831679"/>
                  </a:lnTo>
                  <a:lnTo>
                    <a:pt x="274602" y="878777"/>
                  </a:lnTo>
                  <a:lnTo>
                    <a:pt x="261233" y="923739"/>
                  </a:lnTo>
                  <a:lnTo>
                    <a:pt x="247226" y="966471"/>
                  </a:lnTo>
                  <a:lnTo>
                    <a:pt x="232602" y="1006881"/>
                  </a:lnTo>
                  <a:lnTo>
                    <a:pt x="217383" y="1044875"/>
                  </a:lnTo>
                  <a:lnTo>
                    <a:pt x="201591" y="1080362"/>
                  </a:lnTo>
                  <a:lnTo>
                    <a:pt x="168373" y="1143438"/>
                  </a:lnTo>
                  <a:lnTo>
                    <a:pt x="133122" y="1195367"/>
                  </a:lnTo>
                  <a:lnTo>
                    <a:pt x="96012" y="1235405"/>
                  </a:lnTo>
                  <a:lnTo>
                    <a:pt x="96012" y="1187399"/>
                  </a:lnTo>
                  <a:lnTo>
                    <a:pt x="0" y="1325499"/>
                  </a:lnTo>
                  <a:lnTo>
                    <a:pt x="96012" y="1379423"/>
                  </a:lnTo>
                  <a:lnTo>
                    <a:pt x="96012" y="1331417"/>
                  </a:lnTo>
                  <a:lnTo>
                    <a:pt x="114508" y="1313238"/>
                  </a:lnTo>
                  <a:lnTo>
                    <a:pt x="150160" y="1268096"/>
                  </a:lnTo>
                  <a:lnTo>
                    <a:pt x="183895" y="1211844"/>
                  </a:lnTo>
                  <a:lnTo>
                    <a:pt x="215558" y="1145205"/>
                  </a:lnTo>
                  <a:lnTo>
                    <a:pt x="230564" y="1108216"/>
                  </a:lnTo>
                  <a:lnTo>
                    <a:pt x="244994" y="1068901"/>
                  </a:lnTo>
                  <a:lnTo>
                    <a:pt x="258827" y="1027350"/>
                  </a:lnTo>
                  <a:lnTo>
                    <a:pt x="272046" y="983653"/>
                  </a:lnTo>
                  <a:lnTo>
                    <a:pt x="284630" y="937901"/>
                  </a:lnTo>
                  <a:lnTo>
                    <a:pt x="296560" y="890184"/>
                  </a:lnTo>
                  <a:lnTo>
                    <a:pt x="307816" y="840592"/>
                  </a:lnTo>
                  <a:lnTo>
                    <a:pt x="318379" y="789215"/>
                  </a:lnTo>
                  <a:lnTo>
                    <a:pt x="328230" y="736145"/>
                  </a:lnTo>
                  <a:lnTo>
                    <a:pt x="337349" y="681470"/>
                  </a:lnTo>
                  <a:lnTo>
                    <a:pt x="345716" y="625282"/>
                  </a:lnTo>
                  <a:lnTo>
                    <a:pt x="353313" y="567670"/>
                  </a:lnTo>
                  <a:lnTo>
                    <a:pt x="360120" y="508725"/>
                  </a:lnTo>
                  <a:lnTo>
                    <a:pt x="366117" y="448537"/>
                  </a:lnTo>
                  <a:lnTo>
                    <a:pt x="371285" y="387196"/>
                  </a:lnTo>
                  <a:lnTo>
                    <a:pt x="375604" y="324793"/>
                  </a:lnTo>
                  <a:lnTo>
                    <a:pt x="379056" y="261417"/>
                  </a:lnTo>
                  <a:lnTo>
                    <a:pt x="381620" y="197160"/>
                  </a:lnTo>
                  <a:lnTo>
                    <a:pt x="383277" y="132111"/>
                  </a:lnTo>
                  <a:lnTo>
                    <a:pt x="384008" y="66361"/>
                  </a:lnTo>
                  <a:lnTo>
                    <a:pt x="3837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5618988" y="3735323"/>
              <a:ext cx="384175" cy="1421765"/>
            </a:xfrm>
            <a:custGeom>
              <a:avLst/>
              <a:gdLst/>
              <a:ahLst/>
              <a:cxnLst/>
              <a:rect l="l" t="t" r="r" b="b"/>
              <a:pathLst>
                <a:path w="384175" h="1421764">
                  <a:moveTo>
                    <a:pt x="0" y="0"/>
                  </a:moveTo>
                  <a:lnTo>
                    <a:pt x="0" y="96012"/>
                  </a:lnTo>
                  <a:lnTo>
                    <a:pt x="20395" y="97849"/>
                  </a:lnTo>
                  <a:lnTo>
                    <a:pt x="40513" y="103300"/>
                  </a:lnTo>
                  <a:lnTo>
                    <a:pt x="79811" y="124677"/>
                  </a:lnTo>
                  <a:lnTo>
                    <a:pt x="117683" y="159409"/>
                  </a:lnTo>
                  <a:lnTo>
                    <a:pt x="153915" y="206764"/>
                  </a:lnTo>
                  <a:lnTo>
                    <a:pt x="188295" y="266008"/>
                  </a:lnTo>
                  <a:lnTo>
                    <a:pt x="220611" y="336409"/>
                  </a:lnTo>
                  <a:lnTo>
                    <a:pt x="235928" y="375564"/>
                  </a:lnTo>
                  <a:lnTo>
                    <a:pt x="250650" y="417233"/>
                  </a:lnTo>
                  <a:lnTo>
                    <a:pt x="264749" y="461325"/>
                  </a:lnTo>
                  <a:lnTo>
                    <a:pt x="278200" y="507748"/>
                  </a:lnTo>
                  <a:lnTo>
                    <a:pt x="290975" y="556410"/>
                  </a:lnTo>
                  <a:lnTo>
                    <a:pt x="303048" y="607220"/>
                  </a:lnTo>
                  <a:lnTo>
                    <a:pt x="314393" y="660086"/>
                  </a:lnTo>
                  <a:lnTo>
                    <a:pt x="324983" y="714917"/>
                  </a:lnTo>
                  <a:lnTo>
                    <a:pt x="334792" y="771620"/>
                  </a:lnTo>
                  <a:lnTo>
                    <a:pt x="343792" y="830105"/>
                  </a:lnTo>
                  <a:lnTo>
                    <a:pt x="351957" y="890280"/>
                  </a:lnTo>
                  <a:lnTo>
                    <a:pt x="359262" y="952053"/>
                  </a:lnTo>
                  <a:lnTo>
                    <a:pt x="365678" y="1015332"/>
                  </a:lnTo>
                  <a:lnTo>
                    <a:pt x="371180" y="1080026"/>
                  </a:lnTo>
                  <a:lnTo>
                    <a:pt x="375742" y="1146043"/>
                  </a:lnTo>
                  <a:lnTo>
                    <a:pt x="379336" y="1213291"/>
                  </a:lnTo>
                  <a:lnTo>
                    <a:pt x="381936" y="1281680"/>
                  </a:lnTo>
                  <a:lnTo>
                    <a:pt x="383515" y="1351117"/>
                  </a:lnTo>
                  <a:lnTo>
                    <a:pt x="384048" y="1421511"/>
                  </a:lnTo>
                  <a:lnTo>
                    <a:pt x="384048" y="1325499"/>
                  </a:lnTo>
                  <a:lnTo>
                    <a:pt x="383515" y="1255105"/>
                  </a:lnTo>
                  <a:lnTo>
                    <a:pt x="381936" y="1185668"/>
                  </a:lnTo>
                  <a:lnTo>
                    <a:pt x="379336" y="1117279"/>
                  </a:lnTo>
                  <a:lnTo>
                    <a:pt x="375742" y="1050031"/>
                  </a:lnTo>
                  <a:lnTo>
                    <a:pt x="371180" y="984014"/>
                  </a:lnTo>
                  <a:lnTo>
                    <a:pt x="365678" y="919320"/>
                  </a:lnTo>
                  <a:lnTo>
                    <a:pt x="359262" y="856041"/>
                  </a:lnTo>
                  <a:lnTo>
                    <a:pt x="351957" y="794268"/>
                  </a:lnTo>
                  <a:lnTo>
                    <a:pt x="343792" y="734093"/>
                  </a:lnTo>
                  <a:lnTo>
                    <a:pt x="334792" y="675608"/>
                  </a:lnTo>
                  <a:lnTo>
                    <a:pt x="324983" y="618905"/>
                  </a:lnTo>
                  <a:lnTo>
                    <a:pt x="314393" y="564074"/>
                  </a:lnTo>
                  <a:lnTo>
                    <a:pt x="303048" y="511208"/>
                  </a:lnTo>
                  <a:lnTo>
                    <a:pt x="290975" y="460398"/>
                  </a:lnTo>
                  <a:lnTo>
                    <a:pt x="278200" y="411736"/>
                  </a:lnTo>
                  <a:lnTo>
                    <a:pt x="264749" y="365313"/>
                  </a:lnTo>
                  <a:lnTo>
                    <a:pt x="250650" y="321221"/>
                  </a:lnTo>
                  <a:lnTo>
                    <a:pt x="235928" y="279552"/>
                  </a:lnTo>
                  <a:lnTo>
                    <a:pt x="220611" y="240397"/>
                  </a:lnTo>
                  <a:lnTo>
                    <a:pt x="204724" y="203848"/>
                  </a:lnTo>
                  <a:lnTo>
                    <a:pt x="171349" y="138934"/>
                  </a:lnTo>
                  <a:lnTo>
                    <a:pt x="136017" y="85543"/>
                  </a:lnTo>
                  <a:lnTo>
                    <a:pt x="98939" y="44407"/>
                  </a:lnTo>
                  <a:lnTo>
                    <a:pt x="60327" y="16261"/>
                  </a:lnTo>
                  <a:lnTo>
                    <a:pt x="20395" y="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5618988" y="3735323"/>
              <a:ext cx="384175" cy="2753360"/>
            </a:xfrm>
            <a:custGeom>
              <a:avLst/>
              <a:gdLst/>
              <a:ahLst/>
              <a:cxnLst/>
              <a:rect l="l" t="t" r="r" b="b"/>
              <a:pathLst>
                <a:path w="384175" h="2753360">
                  <a:moveTo>
                    <a:pt x="384048" y="1421511"/>
                  </a:moveTo>
                  <a:lnTo>
                    <a:pt x="383515" y="1351117"/>
                  </a:lnTo>
                  <a:lnTo>
                    <a:pt x="381936" y="1281680"/>
                  </a:lnTo>
                  <a:lnTo>
                    <a:pt x="379336" y="1213291"/>
                  </a:lnTo>
                  <a:lnTo>
                    <a:pt x="375742" y="1146043"/>
                  </a:lnTo>
                  <a:lnTo>
                    <a:pt x="371180" y="1080026"/>
                  </a:lnTo>
                  <a:lnTo>
                    <a:pt x="365678" y="1015332"/>
                  </a:lnTo>
                  <a:lnTo>
                    <a:pt x="359262" y="952053"/>
                  </a:lnTo>
                  <a:lnTo>
                    <a:pt x="351957" y="890280"/>
                  </a:lnTo>
                  <a:lnTo>
                    <a:pt x="343792" y="830105"/>
                  </a:lnTo>
                  <a:lnTo>
                    <a:pt x="334792" y="771620"/>
                  </a:lnTo>
                  <a:lnTo>
                    <a:pt x="324983" y="714917"/>
                  </a:lnTo>
                  <a:lnTo>
                    <a:pt x="314393" y="660086"/>
                  </a:lnTo>
                  <a:lnTo>
                    <a:pt x="303048" y="607220"/>
                  </a:lnTo>
                  <a:lnTo>
                    <a:pt x="290975" y="556410"/>
                  </a:lnTo>
                  <a:lnTo>
                    <a:pt x="278200" y="507748"/>
                  </a:lnTo>
                  <a:lnTo>
                    <a:pt x="264749" y="461325"/>
                  </a:lnTo>
                  <a:lnTo>
                    <a:pt x="250650" y="417233"/>
                  </a:lnTo>
                  <a:lnTo>
                    <a:pt x="235928" y="375564"/>
                  </a:lnTo>
                  <a:lnTo>
                    <a:pt x="220611" y="336409"/>
                  </a:lnTo>
                  <a:lnTo>
                    <a:pt x="204724" y="299860"/>
                  </a:lnTo>
                  <a:lnTo>
                    <a:pt x="171349" y="234946"/>
                  </a:lnTo>
                  <a:lnTo>
                    <a:pt x="136017" y="181555"/>
                  </a:lnTo>
                  <a:lnTo>
                    <a:pt x="98939" y="140419"/>
                  </a:lnTo>
                  <a:lnTo>
                    <a:pt x="60327" y="112273"/>
                  </a:lnTo>
                  <a:lnTo>
                    <a:pt x="20395" y="97849"/>
                  </a:lnTo>
                  <a:lnTo>
                    <a:pt x="0" y="96012"/>
                  </a:lnTo>
                  <a:lnTo>
                    <a:pt x="0" y="0"/>
                  </a:lnTo>
                  <a:lnTo>
                    <a:pt x="40513" y="7288"/>
                  </a:lnTo>
                  <a:lnTo>
                    <a:pt x="79811" y="28665"/>
                  </a:lnTo>
                  <a:lnTo>
                    <a:pt x="117683" y="63397"/>
                  </a:lnTo>
                  <a:lnTo>
                    <a:pt x="153915" y="110752"/>
                  </a:lnTo>
                  <a:lnTo>
                    <a:pt x="188295" y="169996"/>
                  </a:lnTo>
                  <a:lnTo>
                    <a:pt x="220611" y="240397"/>
                  </a:lnTo>
                  <a:lnTo>
                    <a:pt x="235928" y="279552"/>
                  </a:lnTo>
                  <a:lnTo>
                    <a:pt x="250650" y="321221"/>
                  </a:lnTo>
                  <a:lnTo>
                    <a:pt x="264749" y="365313"/>
                  </a:lnTo>
                  <a:lnTo>
                    <a:pt x="278200" y="411736"/>
                  </a:lnTo>
                  <a:lnTo>
                    <a:pt x="290975" y="460398"/>
                  </a:lnTo>
                  <a:lnTo>
                    <a:pt x="303048" y="511208"/>
                  </a:lnTo>
                  <a:lnTo>
                    <a:pt x="314393" y="564074"/>
                  </a:lnTo>
                  <a:lnTo>
                    <a:pt x="324983" y="618905"/>
                  </a:lnTo>
                  <a:lnTo>
                    <a:pt x="334792" y="675608"/>
                  </a:lnTo>
                  <a:lnTo>
                    <a:pt x="343792" y="734093"/>
                  </a:lnTo>
                  <a:lnTo>
                    <a:pt x="351957" y="794268"/>
                  </a:lnTo>
                  <a:lnTo>
                    <a:pt x="359262" y="856041"/>
                  </a:lnTo>
                  <a:lnTo>
                    <a:pt x="365678" y="919320"/>
                  </a:lnTo>
                  <a:lnTo>
                    <a:pt x="371180" y="984014"/>
                  </a:lnTo>
                  <a:lnTo>
                    <a:pt x="375742" y="1050031"/>
                  </a:lnTo>
                  <a:lnTo>
                    <a:pt x="379336" y="1117279"/>
                  </a:lnTo>
                  <a:lnTo>
                    <a:pt x="381936" y="1185668"/>
                  </a:lnTo>
                  <a:lnTo>
                    <a:pt x="383515" y="1255105"/>
                  </a:lnTo>
                  <a:lnTo>
                    <a:pt x="384048" y="1325499"/>
                  </a:lnTo>
                  <a:lnTo>
                    <a:pt x="384048" y="1421511"/>
                  </a:lnTo>
                  <a:lnTo>
                    <a:pt x="383563" y="1488339"/>
                  </a:lnTo>
                  <a:lnTo>
                    <a:pt x="382124" y="1554446"/>
                  </a:lnTo>
                  <a:lnTo>
                    <a:pt x="379751" y="1619740"/>
                  </a:lnTo>
                  <a:lnTo>
                    <a:pt x="376465" y="1684130"/>
                  </a:lnTo>
                  <a:lnTo>
                    <a:pt x="372285" y="1747523"/>
                  </a:lnTo>
                  <a:lnTo>
                    <a:pt x="367233" y="1809828"/>
                  </a:lnTo>
                  <a:lnTo>
                    <a:pt x="361329" y="1870955"/>
                  </a:lnTo>
                  <a:lnTo>
                    <a:pt x="354594" y="1930811"/>
                  </a:lnTo>
                  <a:lnTo>
                    <a:pt x="347048" y="1989304"/>
                  </a:lnTo>
                  <a:lnTo>
                    <a:pt x="338712" y="2046344"/>
                  </a:lnTo>
                  <a:lnTo>
                    <a:pt x="329606" y="2101838"/>
                  </a:lnTo>
                  <a:lnTo>
                    <a:pt x="319751" y="2155696"/>
                  </a:lnTo>
                  <a:lnTo>
                    <a:pt x="309167" y="2207825"/>
                  </a:lnTo>
                  <a:lnTo>
                    <a:pt x="297876" y="2258135"/>
                  </a:lnTo>
                  <a:lnTo>
                    <a:pt x="285897" y="2306534"/>
                  </a:lnTo>
                  <a:lnTo>
                    <a:pt x="273251" y="2352929"/>
                  </a:lnTo>
                  <a:lnTo>
                    <a:pt x="259959" y="2397230"/>
                  </a:lnTo>
                  <a:lnTo>
                    <a:pt x="246041" y="2439346"/>
                  </a:lnTo>
                  <a:lnTo>
                    <a:pt x="231518" y="2479184"/>
                  </a:lnTo>
                  <a:lnTo>
                    <a:pt x="216410" y="2516653"/>
                  </a:lnTo>
                  <a:lnTo>
                    <a:pt x="200738" y="2551662"/>
                  </a:lnTo>
                  <a:lnTo>
                    <a:pt x="167784" y="2613932"/>
                  </a:lnTo>
                  <a:lnTo>
                    <a:pt x="132820" y="2665263"/>
                  </a:lnTo>
                  <a:lnTo>
                    <a:pt x="96012" y="2704922"/>
                  </a:lnTo>
                  <a:lnTo>
                    <a:pt x="96012" y="2752928"/>
                  </a:lnTo>
                  <a:lnTo>
                    <a:pt x="0" y="2699004"/>
                  </a:lnTo>
                  <a:lnTo>
                    <a:pt x="96012" y="2560904"/>
                  </a:lnTo>
                  <a:lnTo>
                    <a:pt x="96012" y="2608910"/>
                  </a:lnTo>
                  <a:lnTo>
                    <a:pt x="114788" y="2590424"/>
                  </a:lnTo>
                  <a:lnTo>
                    <a:pt x="150991" y="2544347"/>
                  </a:lnTo>
                  <a:lnTo>
                    <a:pt x="185247" y="2486752"/>
                  </a:lnTo>
                  <a:lnTo>
                    <a:pt x="217383" y="2418380"/>
                  </a:lnTo>
                  <a:lnTo>
                    <a:pt x="232602" y="2380386"/>
                  </a:lnTo>
                  <a:lnTo>
                    <a:pt x="247226" y="2339976"/>
                  </a:lnTo>
                  <a:lnTo>
                    <a:pt x="261233" y="2297244"/>
                  </a:lnTo>
                  <a:lnTo>
                    <a:pt x="274602" y="2252282"/>
                  </a:lnTo>
                  <a:lnTo>
                    <a:pt x="287311" y="2205184"/>
                  </a:lnTo>
                  <a:lnTo>
                    <a:pt x="299338" y="2156042"/>
                  </a:lnTo>
                  <a:lnTo>
                    <a:pt x="310662" y="2104949"/>
                  </a:lnTo>
                  <a:lnTo>
                    <a:pt x="321261" y="2051999"/>
                  </a:lnTo>
                  <a:lnTo>
                    <a:pt x="331113" y="1997284"/>
                  </a:lnTo>
                  <a:lnTo>
                    <a:pt x="340197" y="1940897"/>
                  </a:lnTo>
                  <a:lnTo>
                    <a:pt x="348490" y="1882931"/>
                  </a:lnTo>
                  <a:lnTo>
                    <a:pt x="355972" y="1823478"/>
                  </a:lnTo>
                  <a:lnTo>
                    <a:pt x="362620" y="1762633"/>
                  </a:lnTo>
                  <a:lnTo>
                    <a:pt x="368413" y="1700487"/>
                  </a:lnTo>
                  <a:lnTo>
                    <a:pt x="373330" y="1637133"/>
                  </a:lnTo>
                  <a:lnTo>
                    <a:pt x="377348" y="1572666"/>
                  </a:lnTo>
                  <a:lnTo>
                    <a:pt x="380445" y="1507176"/>
                  </a:lnTo>
                  <a:lnTo>
                    <a:pt x="382601" y="1440758"/>
                  </a:lnTo>
                  <a:lnTo>
                    <a:pt x="383794" y="1373505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/>
            <p:cNvSpPr/>
            <p:nvPr/>
          </p:nvSpPr>
          <p:spPr>
            <a:xfrm>
              <a:off x="3256788" y="2122931"/>
              <a:ext cx="553720" cy="4457700"/>
            </a:xfrm>
            <a:custGeom>
              <a:avLst/>
              <a:gdLst/>
              <a:ahLst/>
              <a:cxnLst/>
              <a:rect l="l" t="t" r="r" b="b"/>
              <a:pathLst>
                <a:path w="553720" h="4457700">
                  <a:moveTo>
                    <a:pt x="0" y="163067"/>
                  </a:moveTo>
                  <a:lnTo>
                    <a:pt x="21734" y="99601"/>
                  </a:lnTo>
                  <a:lnTo>
                    <a:pt x="81010" y="47767"/>
                  </a:lnTo>
                  <a:lnTo>
                    <a:pt x="121946" y="27853"/>
                  </a:lnTo>
                  <a:lnTo>
                    <a:pt x="168931" y="12817"/>
                  </a:lnTo>
                  <a:lnTo>
                    <a:pt x="220855" y="3313"/>
                  </a:lnTo>
                  <a:lnTo>
                    <a:pt x="276606" y="0"/>
                  </a:lnTo>
                  <a:lnTo>
                    <a:pt x="332356" y="3313"/>
                  </a:lnTo>
                  <a:lnTo>
                    <a:pt x="384280" y="12817"/>
                  </a:lnTo>
                  <a:lnTo>
                    <a:pt x="431265" y="27853"/>
                  </a:lnTo>
                  <a:lnTo>
                    <a:pt x="472201" y="47767"/>
                  </a:lnTo>
                  <a:lnTo>
                    <a:pt x="505976" y="71902"/>
                  </a:lnTo>
                  <a:lnTo>
                    <a:pt x="547592" y="130208"/>
                  </a:lnTo>
                  <a:lnTo>
                    <a:pt x="553212" y="163067"/>
                  </a:lnTo>
                  <a:lnTo>
                    <a:pt x="547592" y="195927"/>
                  </a:lnTo>
                  <a:lnTo>
                    <a:pt x="505976" y="254233"/>
                  </a:lnTo>
                  <a:lnTo>
                    <a:pt x="472201" y="278368"/>
                  </a:lnTo>
                  <a:lnTo>
                    <a:pt x="431265" y="298282"/>
                  </a:lnTo>
                  <a:lnTo>
                    <a:pt x="384280" y="313318"/>
                  </a:lnTo>
                  <a:lnTo>
                    <a:pt x="332356" y="322822"/>
                  </a:lnTo>
                  <a:lnTo>
                    <a:pt x="276606" y="326135"/>
                  </a:lnTo>
                  <a:lnTo>
                    <a:pt x="220855" y="322822"/>
                  </a:lnTo>
                  <a:lnTo>
                    <a:pt x="168931" y="313318"/>
                  </a:lnTo>
                  <a:lnTo>
                    <a:pt x="121946" y="298282"/>
                  </a:lnTo>
                  <a:lnTo>
                    <a:pt x="81010" y="278368"/>
                  </a:lnTo>
                  <a:lnTo>
                    <a:pt x="47235" y="254233"/>
                  </a:lnTo>
                  <a:lnTo>
                    <a:pt x="5619" y="195927"/>
                  </a:lnTo>
                  <a:lnTo>
                    <a:pt x="0" y="163067"/>
                  </a:lnTo>
                  <a:close/>
                </a:path>
                <a:path w="553720" h="4457700">
                  <a:moveTo>
                    <a:pt x="0" y="4318254"/>
                  </a:moveTo>
                  <a:lnTo>
                    <a:pt x="28111" y="4256929"/>
                  </a:lnTo>
                  <a:lnTo>
                    <a:pt x="60762" y="4231038"/>
                  </a:lnTo>
                  <a:lnTo>
                    <a:pt x="103596" y="4209443"/>
                  </a:lnTo>
                  <a:lnTo>
                    <a:pt x="154954" y="4192981"/>
                  </a:lnTo>
                  <a:lnTo>
                    <a:pt x="213177" y="4182490"/>
                  </a:lnTo>
                  <a:lnTo>
                    <a:pt x="276606" y="4178807"/>
                  </a:lnTo>
                  <a:lnTo>
                    <a:pt x="340034" y="4182490"/>
                  </a:lnTo>
                  <a:lnTo>
                    <a:pt x="398257" y="4192981"/>
                  </a:lnTo>
                  <a:lnTo>
                    <a:pt x="449615" y="4209443"/>
                  </a:lnTo>
                  <a:lnTo>
                    <a:pt x="492449" y="4231038"/>
                  </a:lnTo>
                  <a:lnTo>
                    <a:pt x="525100" y="4256929"/>
                  </a:lnTo>
                  <a:lnTo>
                    <a:pt x="553212" y="4318254"/>
                  </a:lnTo>
                  <a:lnTo>
                    <a:pt x="545907" y="4350227"/>
                  </a:lnTo>
                  <a:lnTo>
                    <a:pt x="492449" y="4405469"/>
                  </a:lnTo>
                  <a:lnTo>
                    <a:pt x="449615" y="4427064"/>
                  </a:lnTo>
                  <a:lnTo>
                    <a:pt x="398257" y="4443526"/>
                  </a:lnTo>
                  <a:lnTo>
                    <a:pt x="340034" y="4454017"/>
                  </a:lnTo>
                  <a:lnTo>
                    <a:pt x="276606" y="4457700"/>
                  </a:lnTo>
                  <a:lnTo>
                    <a:pt x="213177" y="4454017"/>
                  </a:lnTo>
                  <a:lnTo>
                    <a:pt x="154954" y="4443526"/>
                  </a:lnTo>
                  <a:lnTo>
                    <a:pt x="103596" y="4427064"/>
                  </a:lnTo>
                  <a:lnTo>
                    <a:pt x="60762" y="4405469"/>
                  </a:lnTo>
                  <a:lnTo>
                    <a:pt x="28111" y="4379578"/>
                  </a:lnTo>
                  <a:lnTo>
                    <a:pt x="0" y="431825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5"/>
          <p:cNvGrpSpPr/>
          <p:nvPr/>
        </p:nvGrpSpPr>
        <p:grpSpPr>
          <a:xfrm>
            <a:off x="6083808" y="1019555"/>
            <a:ext cx="5805043" cy="5556758"/>
            <a:chOff x="6083808" y="1019555"/>
            <a:chExt cx="5805043" cy="5556758"/>
          </a:xfrm>
        </p:grpSpPr>
        <p:pic>
          <p:nvPicPr>
            <p:cNvPr id="24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808" y="1019555"/>
              <a:ext cx="5398008" cy="5556504"/>
            </a:xfrm>
            <a:prstGeom prst="rect">
              <a:avLst/>
            </a:prstGeom>
          </p:spPr>
        </p:pic>
        <p:sp>
          <p:nvSpPr>
            <p:cNvPr id="28" name="object 20"/>
            <p:cNvSpPr/>
            <p:nvPr/>
          </p:nvSpPr>
          <p:spPr>
            <a:xfrm>
              <a:off x="11481816" y="3711320"/>
              <a:ext cx="384175" cy="1416685"/>
            </a:xfrm>
            <a:custGeom>
              <a:avLst/>
              <a:gdLst/>
              <a:ahLst/>
              <a:cxnLst/>
              <a:rect l="l" t="t" r="r" b="b"/>
              <a:pathLst>
                <a:path w="384175" h="1416685">
                  <a:moveTo>
                    <a:pt x="383793" y="0"/>
                  </a:moveTo>
                  <a:lnTo>
                    <a:pt x="382676" y="66702"/>
                  </a:lnTo>
                  <a:lnTo>
                    <a:pt x="380664" y="132610"/>
                  </a:lnTo>
                  <a:lnTo>
                    <a:pt x="377775" y="197640"/>
                  </a:lnTo>
                  <a:lnTo>
                    <a:pt x="374030" y="261706"/>
                  </a:lnTo>
                  <a:lnTo>
                    <a:pt x="369448" y="324722"/>
                  </a:lnTo>
                  <a:lnTo>
                    <a:pt x="364048" y="386602"/>
                  </a:lnTo>
                  <a:lnTo>
                    <a:pt x="357850" y="447262"/>
                  </a:lnTo>
                  <a:lnTo>
                    <a:pt x="350872" y="506615"/>
                  </a:lnTo>
                  <a:lnTo>
                    <a:pt x="343135" y="564576"/>
                  </a:lnTo>
                  <a:lnTo>
                    <a:pt x="334657" y="621059"/>
                  </a:lnTo>
                  <a:lnTo>
                    <a:pt x="325458" y="675979"/>
                  </a:lnTo>
                  <a:lnTo>
                    <a:pt x="315558" y="729250"/>
                  </a:lnTo>
                  <a:lnTo>
                    <a:pt x="304975" y="780787"/>
                  </a:lnTo>
                  <a:lnTo>
                    <a:pt x="293729" y="830504"/>
                  </a:lnTo>
                  <a:lnTo>
                    <a:pt x="281840" y="878315"/>
                  </a:lnTo>
                  <a:lnTo>
                    <a:pt x="269326" y="924136"/>
                  </a:lnTo>
                  <a:lnTo>
                    <a:pt x="256208" y="967880"/>
                  </a:lnTo>
                  <a:lnTo>
                    <a:pt x="242504" y="1009461"/>
                  </a:lnTo>
                  <a:lnTo>
                    <a:pt x="228233" y="1048795"/>
                  </a:lnTo>
                  <a:lnTo>
                    <a:pt x="213416" y="1085796"/>
                  </a:lnTo>
                  <a:lnTo>
                    <a:pt x="182219" y="1152456"/>
                  </a:lnTo>
                  <a:lnTo>
                    <a:pt x="149067" y="1208757"/>
                  </a:lnTo>
                  <a:lnTo>
                    <a:pt x="114114" y="1254013"/>
                  </a:lnTo>
                  <a:lnTo>
                    <a:pt x="96011" y="1272285"/>
                  </a:lnTo>
                  <a:lnTo>
                    <a:pt x="96011" y="1224279"/>
                  </a:lnTo>
                  <a:lnTo>
                    <a:pt x="0" y="1363598"/>
                  </a:lnTo>
                  <a:lnTo>
                    <a:pt x="96011" y="1416303"/>
                  </a:lnTo>
                  <a:lnTo>
                    <a:pt x="96011" y="1368297"/>
                  </a:lnTo>
                  <a:lnTo>
                    <a:pt x="113864" y="1350311"/>
                  </a:lnTo>
                  <a:lnTo>
                    <a:pt x="148326" y="1305914"/>
                  </a:lnTo>
                  <a:lnTo>
                    <a:pt x="181012" y="1250840"/>
                  </a:lnTo>
                  <a:lnTo>
                    <a:pt x="211782" y="1185756"/>
                  </a:lnTo>
                  <a:lnTo>
                    <a:pt x="226405" y="1149669"/>
                  </a:lnTo>
                  <a:lnTo>
                    <a:pt x="240497" y="1111330"/>
                  </a:lnTo>
                  <a:lnTo>
                    <a:pt x="254040" y="1070822"/>
                  </a:lnTo>
                  <a:lnTo>
                    <a:pt x="267016" y="1028229"/>
                  </a:lnTo>
                  <a:lnTo>
                    <a:pt x="279409" y="983633"/>
                  </a:lnTo>
                  <a:lnTo>
                    <a:pt x="291200" y="937119"/>
                  </a:lnTo>
                  <a:lnTo>
                    <a:pt x="302372" y="888770"/>
                  </a:lnTo>
                  <a:lnTo>
                    <a:pt x="312908" y="838668"/>
                  </a:lnTo>
                  <a:lnTo>
                    <a:pt x="322790" y="786899"/>
                  </a:lnTo>
                  <a:lnTo>
                    <a:pt x="332000" y="733544"/>
                  </a:lnTo>
                  <a:lnTo>
                    <a:pt x="340522" y="678687"/>
                  </a:lnTo>
                  <a:lnTo>
                    <a:pt x="348338" y="622412"/>
                  </a:lnTo>
                  <a:lnTo>
                    <a:pt x="355429" y="564802"/>
                  </a:lnTo>
                  <a:lnTo>
                    <a:pt x="361780" y="505941"/>
                  </a:lnTo>
                  <a:lnTo>
                    <a:pt x="367371" y="445911"/>
                  </a:lnTo>
                  <a:lnTo>
                    <a:pt x="372186" y="384797"/>
                  </a:lnTo>
                  <a:lnTo>
                    <a:pt x="376207" y="322681"/>
                  </a:lnTo>
                  <a:lnTo>
                    <a:pt x="379417" y="259647"/>
                  </a:lnTo>
                  <a:lnTo>
                    <a:pt x="381798" y="195779"/>
                  </a:lnTo>
                  <a:lnTo>
                    <a:pt x="383333" y="131159"/>
                  </a:lnTo>
                  <a:lnTo>
                    <a:pt x="384004" y="65871"/>
                  </a:lnTo>
                  <a:lnTo>
                    <a:pt x="38379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/>
            <p:cNvSpPr/>
            <p:nvPr/>
          </p:nvSpPr>
          <p:spPr>
            <a:xfrm>
              <a:off x="11481816" y="2299716"/>
              <a:ext cx="384175" cy="1459865"/>
            </a:xfrm>
            <a:custGeom>
              <a:avLst/>
              <a:gdLst/>
              <a:ahLst/>
              <a:cxnLst/>
              <a:rect l="l" t="t" r="r" b="b"/>
              <a:pathLst>
                <a:path w="384175" h="1459864">
                  <a:moveTo>
                    <a:pt x="0" y="0"/>
                  </a:moveTo>
                  <a:lnTo>
                    <a:pt x="0" y="96012"/>
                  </a:lnTo>
                  <a:lnTo>
                    <a:pt x="20395" y="97902"/>
                  </a:lnTo>
                  <a:lnTo>
                    <a:pt x="40513" y="103509"/>
                  </a:lnTo>
                  <a:lnTo>
                    <a:pt x="79811" y="125499"/>
                  </a:lnTo>
                  <a:lnTo>
                    <a:pt x="117683" y="161228"/>
                  </a:lnTo>
                  <a:lnTo>
                    <a:pt x="153915" y="209941"/>
                  </a:lnTo>
                  <a:lnTo>
                    <a:pt x="188295" y="270886"/>
                  </a:lnTo>
                  <a:lnTo>
                    <a:pt x="204724" y="305709"/>
                  </a:lnTo>
                  <a:lnTo>
                    <a:pt x="220611" y="343307"/>
                  </a:lnTo>
                  <a:lnTo>
                    <a:pt x="235928" y="383587"/>
                  </a:lnTo>
                  <a:lnTo>
                    <a:pt x="250650" y="426452"/>
                  </a:lnTo>
                  <a:lnTo>
                    <a:pt x="264749" y="471810"/>
                  </a:lnTo>
                  <a:lnTo>
                    <a:pt x="278200" y="519567"/>
                  </a:lnTo>
                  <a:lnTo>
                    <a:pt x="290975" y="569627"/>
                  </a:lnTo>
                  <a:lnTo>
                    <a:pt x="303048" y="621897"/>
                  </a:lnTo>
                  <a:lnTo>
                    <a:pt x="314393" y="676282"/>
                  </a:lnTo>
                  <a:lnTo>
                    <a:pt x="324983" y="732689"/>
                  </a:lnTo>
                  <a:lnTo>
                    <a:pt x="334792" y="791022"/>
                  </a:lnTo>
                  <a:lnTo>
                    <a:pt x="343792" y="851188"/>
                  </a:lnTo>
                  <a:lnTo>
                    <a:pt x="351957" y="913093"/>
                  </a:lnTo>
                  <a:lnTo>
                    <a:pt x="359262" y="976642"/>
                  </a:lnTo>
                  <a:lnTo>
                    <a:pt x="365678" y="1041741"/>
                  </a:lnTo>
                  <a:lnTo>
                    <a:pt x="371180" y="1108296"/>
                  </a:lnTo>
                  <a:lnTo>
                    <a:pt x="375742" y="1176213"/>
                  </a:lnTo>
                  <a:lnTo>
                    <a:pt x="379336" y="1245397"/>
                  </a:lnTo>
                  <a:lnTo>
                    <a:pt x="381936" y="1315754"/>
                  </a:lnTo>
                  <a:lnTo>
                    <a:pt x="383515" y="1387190"/>
                  </a:lnTo>
                  <a:lnTo>
                    <a:pt x="384048" y="1459611"/>
                  </a:lnTo>
                  <a:lnTo>
                    <a:pt x="384048" y="1363599"/>
                  </a:lnTo>
                  <a:lnTo>
                    <a:pt x="383515" y="1291178"/>
                  </a:lnTo>
                  <a:lnTo>
                    <a:pt x="381936" y="1219742"/>
                  </a:lnTo>
                  <a:lnTo>
                    <a:pt x="379336" y="1149385"/>
                  </a:lnTo>
                  <a:lnTo>
                    <a:pt x="375742" y="1080201"/>
                  </a:lnTo>
                  <a:lnTo>
                    <a:pt x="371180" y="1012284"/>
                  </a:lnTo>
                  <a:lnTo>
                    <a:pt x="365678" y="945729"/>
                  </a:lnTo>
                  <a:lnTo>
                    <a:pt x="359262" y="880630"/>
                  </a:lnTo>
                  <a:lnTo>
                    <a:pt x="351957" y="817081"/>
                  </a:lnTo>
                  <a:lnTo>
                    <a:pt x="343792" y="755176"/>
                  </a:lnTo>
                  <a:lnTo>
                    <a:pt x="334792" y="695010"/>
                  </a:lnTo>
                  <a:lnTo>
                    <a:pt x="324983" y="636677"/>
                  </a:lnTo>
                  <a:lnTo>
                    <a:pt x="314393" y="580270"/>
                  </a:lnTo>
                  <a:lnTo>
                    <a:pt x="303048" y="525885"/>
                  </a:lnTo>
                  <a:lnTo>
                    <a:pt x="290975" y="473615"/>
                  </a:lnTo>
                  <a:lnTo>
                    <a:pt x="278200" y="423555"/>
                  </a:lnTo>
                  <a:lnTo>
                    <a:pt x="264749" y="375798"/>
                  </a:lnTo>
                  <a:lnTo>
                    <a:pt x="250650" y="330440"/>
                  </a:lnTo>
                  <a:lnTo>
                    <a:pt x="235928" y="287575"/>
                  </a:lnTo>
                  <a:lnTo>
                    <a:pt x="220611" y="247295"/>
                  </a:lnTo>
                  <a:lnTo>
                    <a:pt x="204724" y="209697"/>
                  </a:lnTo>
                  <a:lnTo>
                    <a:pt x="188295" y="174874"/>
                  </a:lnTo>
                  <a:lnTo>
                    <a:pt x="153915" y="113929"/>
                  </a:lnTo>
                  <a:lnTo>
                    <a:pt x="117683" y="65216"/>
                  </a:lnTo>
                  <a:lnTo>
                    <a:pt x="79811" y="29487"/>
                  </a:lnTo>
                  <a:lnTo>
                    <a:pt x="40513" y="7497"/>
                  </a:lnTo>
                  <a:lnTo>
                    <a:pt x="20395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2"/>
            <p:cNvSpPr/>
            <p:nvPr/>
          </p:nvSpPr>
          <p:spPr>
            <a:xfrm>
              <a:off x="11481816" y="2299716"/>
              <a:ext cx="384175" cy="2828290"/>
            </a:xfrm>
            <a:custGeom>
              <a:avLst/>
              <a:gdLst/>
              <a:ahLst/>
              <a:cxnLst/>
              <a:rect l="l" t="t" r="r" b="b"/>
              <a:pathLst>
                <a:path w="384175" h="2828290">
                  <a:moveTo>
                    <a:pt x="384048" y="1459611"/>
                  </a:moveTo>
                  <a:lnTo>
                    <a:pt x="383515" y="1387190"/>
                  </a:lnTo>
                  <a:lnTo>
                    <a:pt x="381936" y="1315754"/>
                  </a:lnTo>
                  <a:lnTo>
                    <a:pt x="379336" y="1245397"/>
                  </a:lnTo>
                  <a:lnTo>
                    <a:pt x="375742" y="1176213"/>
                  </a:lnTo>
                  <a:lnTo>
                    <a:pt x="371180" y="1108296"/>
                  </a:lnTo>
                  <a:lnTo>
                    <a:pt x="365678" y="1041741"/>
                  </a:lnTo>
                  <a:lnTo>
                    <a:pt x="359262" y="976642"/>
                  </a:lnTo>
                  <a:lnTo>
                    <a:pt x="351957" y="913093"/>
                  </a:lnTo>
                  <a:lnTo>
                    <a:pt x="343792" y="851188"/>
                  </a:lnTo>
                  <a:lnTo>
                    <a:pt x="334792" y="791022"/>
                  </a:lnTo>
                  <a:lnTo>
                    <a:pt x="324983" y="732689"/>
                  </a:lnTo>
                  <a:lnTo>
                    <a:pt x="314393" y="676282"/>
                  </a:lnTo>
                  <a:lnTo>
                    <a:pt x="303048" y="621897"/>
                  </a:lnTo>
                  <a:lnTo>
                    <a:pt x="290975" y="569627"/>
                  </a:lnTo>
                  <a:lnTo>
                    <a:pt x="278200" y="519567"/>
                  </a:lnTo>
                  <a:lnTo>
                    <a:pt x="264749" y="471810"/>
                  </a:lnTo>
                  <a:lnTo>
                    <a:pt x="250650" y="426452"/>
                  </a:lnTo>
                  <a:lnTo>
                    <a:pt x="235928" y="383587"/>
                  </a:lnTo>
                  <a:lnTo>
                    <a:pt x="220611" y="343307"/>
                  </a:lnTo>
                  <a:lnTo>
                    <a:pt x="204724" y="305709"/>
                  </a:lnTo>
                  <a:lnTo>
                    <a:pt x="188295" y="270886"/>
                  </a:lnTo>
                  <a:lnTo>
                    <a:pt x="153915" y="209941"/>
                  </a:lnTo>
                  <a:lnTo>
                    <a:pt x="117683" y="161228"/>
                  </a:lnTo>
                  <a:lnTo>
                    <a:pt x="79811" y="125499"/>
                  </a:lnTo>
                  <a:lnTo>
                    <a:pt x="40513" y="103509"/>
                  </a:lnTo>
                  <a:lnTo>
                    <a:pt x="0" y="96012"/>
                  </a:lnTo>
                  <a:lnTo>
                    <a:pt x="0" y="0"/>
                  </a:lnTo>
                  <a:lnTo>
                    <a:pt x="40513" y="7497"/>
                  </a:lnTo>
                  <a:lnTo>
                    <a:pt x="79811" y="29487"/>
                  </a:lnTo>
                  <a:lnTo>
                    <a:pt x="117683" y="65216"/>
                  </a:lnTo>
                  <a:lnTo>
                    <a:pt x="153915" y="113929"/>
                  </a:lnTo>
                  <a:lnTo>
                    <a:pt x="188295" y="174874"/>
                  </a:lnTo>
                  <a:lnTo>
                    <a:pt x="204724" y="209697"/>
                  </a:lnTo>
                  <a:lnTo>
                    <a:pt x="220611" y="247295"/>
                  </a:lnTo>
                  <a:lnTo>
                    <a:pt x="235928" y="287575"/>
                  </a:lnTo>
                  <a:lnTo>
                    <a:pt x="250650" y="330440"/>
                  </a:lnTo>
                  <a:lnTo>
                    <a:pt x="264749" y="375798"/>
                  </a:lnTo>
                  <a:lnTo>
                    <a:pt x="278200" y="423555"/>
                  </a:lnTo>
                  <a:lnTo>
                    <a:pt x="290975" y="473615"/>
                  </a:lnTo>
                  <a:lnTo>
                    <a:pt x="303048" y="525885"/>
                  </a:lnTo>
                  <a:lnTo>
                    <a:pt x="314393" y="580270"/>
                  </a:lnTo>
                  <a:lnTo>
                    <a:pt x="324983" y="636677"/>
                  </a:lnTo>
                  <a:lnTo>
                    <a:pt x="334792" y="695010"/>
                  </a:lnTo>
                  <a:lnTo>
                    <a:pt x="343792" y="755176"/>
                  </a:lnTo>
                  <a:lnTo>
                    <a:pt x="351957" y="817081"/>
                  </a:lnTo>
                  <a:lnTo>
                    <a:pt x="359262" y="880630"/>
                  </a:lnTo>
                  <a:lnTo>
                    <a:pt x="365678" y="945729"/>
                  </a:lnTo>
                  <a:lnTo>
                    <a:pt x="371180" y="1012284"/>
                  </a:lnTo>
                  <a:lnTo>
                    <a:pt x="375742" y="1080201"/>
                  </a:lnTo>
                  <a:lnTo>
                    <a:pt x="379336" y="1149385"/>
                  </a:lnTo>
                  <a:lnTo>
                    <a:pt x="381936" y="1219742"/>
                  </a:lnTo>
                  <a:lnTo>
                    <a:pt x="383515" y="1291178"/>
                  </a:lnTo>
                  <a:lnTo>
                    <a:pt x="384048" y="1363599"/>
                  </a:lnTo>
                  <a:lnTo>
                    <a:pt x="384048" y="1459611"/>
                  </a:lnTo>
                  <a:lnTo>
                    <a:pt x="383597" y="1525916"/>
                  </a:lnTo>
                  <a:lnTo>
                    <a:pt x="382258" y="1591534"/>
                  </a:lnTo>
                  <a:lnTo>
                    <a:pt x="380050" y="1656381"/>
                  </a:lnTo>
                  <a:lnTo>
                    <a:pt x="376990" y="1720371"/>
                  </a:lnTo>
                  <a:lnTo>
                    <a:pt x="373096" y="1783422"/>
                  </a:lnTo>
                  <a:lnTo>
                    <a:pt x="368388" y="1845448"/>
                  </a:lnTo>
                  <a:lnTo>
                    <a:pt x="362884" y="1906365"/>
                  </a:lnTo>
                  <a:lnTo>
                    <a:pt x="356602" y="1966088"/>
                  </a:lnTo>
                  <a:lnTo>
                    <a:pt x="349561" y="2024533"/>
                  </a:lnTo>
                  <a:lnTo>
                    <a:pt x="341779" y="2081616"/>
                  </a:lnTo>
                  <a:lnTo>
                    <a:pt x="333274" y="2137252"/>
                  </a:lnTo>
                  <a:lnTo>
                    <a:pt x="324065" y="2191357"/>
                  </a:lnTo>
                  <a:lnTo>
                    <a:pt x="314171" y="2243846"/>
                  </a:lnTo>
                  <a:lnTo>
                    <a:pt x="303609" y="2294635"/>
                  </a:lnTo>
                  <a:lnTo>
                    <a:pt x="292398" y="2343640"/>
                  </a:lnTo>
                  <a:lnTo>
                    <a:pt x="280558" y="2390776"/>
                  </a:lnTo>
                  <a:lnTo>
                    <a:pt x="268105" y="2435958"/>
                  </a:lnTo>
                  <a:lnTo>
                    <a:pt x="255059" y="2479103"/>
                  </a:lnTo>
                  <a:lnTo>
                    <a:pt x="241438" y="2520126"/>
                  </a:lnTo>
                  <a:lnTo>
                    <a:pt x="227260" y="2558942"/>
                  </a:lnTo>
                  <a:lnTo>
                    <a:pt x="212544" y="2595467"/>
                  </a:lnTo>
                  <a:lnTo>
                    <a:pt x="181571" y="2661306"/>
                  </a:lnTo>
                  <a:lnTo>
                    <a:pt x="148667" y="2716968"/>
                  </a:lnTo>
                  <a:lnTo>
                    <a:pt x="113979" y="2761778"/>
                  </a:lnTo>
                  <a:lnTo>
                    <a:pt x="96011" y="2779903"/>
                  </a:lnTo>
                  <a:lnTo>
                    <a:pt x="96011" y="2827909"/>
                  </a:lnTo>
                  <a:lnTo>
                    <a:pt x="0" y="2775204"/>
                  </a:lnTo>
                  <a:lnTo>
                    <a:pt x="96011" y="2635885"/>
                  </a:lnTo>
                  <a:lnTo>
                    <a:pt x="96011" y="2683891"/>
                  </a:lnTo>
                  <a:lnTo>
                    <a:pt x="114114" y="2665618"/>
                  </a:lnTo>
                  <a:lnTo>
                    <a:pt x="149067" y="2620362"/>
                  </a:lnTo>
                  <a:lnTo>
                    <a:pt x="182219" y="2564061"/>
                  </a:lnTo>
                  <a:lnTo>
                    <a:pt x="213416" y="2497401"/>
                  </a:lnTo>
                  <a:lnTo>
                    <a:pt x="228233" y="2460400"/>
                  </a:lnTo>
                  <a:lnTo>
                    <a:pt x="242504" y="2421066"/>
                  </a:lnTo>
                  <a:lnTo>
                    <a:pt x="256208" y="2379485"/>
                  </a:lnTo>
                  <a:lnTo>
                    <a:pt x="269326" y="2335741"/>
                  </a:lnTo>
                  <a:lnTo>
                    <a:pt x="281840" y="2289920"/>
                  </a:lnTo>
                  <a:lnTo>
                    <a:pt x="293729" y="2242109"/>
                  </a:lnTo>
                  <a:lnTo>
                    <a:pt x="304975" y="2192392"/>
                  </a:lnTo>
                  <a:lnTo>
                    <a:pt x="315558" y="2140855"/>
                  </a:lnTo>
                  <a:lnTo>
                    <a:pt x="325458" y="2087584"/>
                  </a:lnTo>
                  <a:lnTo>
                    <a:pt x="334657" y="2032664"/>
                  </a:lnTo>
                  <a:lnTo>
                    <a:pt x="343135" y="1976181"/>
                  </a:lnTo>
                  <a:lnTo>
                    <a:pt x="350872" y="1918220"/>
                  </a:lnTo>
                  <a:lnTo>
                    <a:pt x="357850" y="1858867"/>
                  </a:lnTo>
                  <a:lnTo>
                    <a:pt x="364048" y="1798207"/>
                  </a:lnTo>
                  <a:lnTo>
                    <a:pt x="369448" y="1736327"/>
                  </a:lnTo>
                  <a:lnTo>
                    <a:pt x="374030" y="1673311"/>
                  </a:lnTo>
                  <a:lnTo>
                    <a:pt x="377775" y="1609245"/>
                  </a:lnTo>
                  <a:lnTo>
                    <a:pt x="380664" y="1544215"/>
                  </a:lnTo>
                  <a:lnTo>
                    <a:pt x="382676" y="1478307"/>
                  </a:lnTo>
                  <a:lnTo>
                    <a:pt x="383793" y="1411605"/>
                  </a:lnTo>
                </a:path>
              </a:pathLst>
            </a:custGeom>
            <a:ln w="12192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3"/>
            <p:cNvSpPr/>
            <p:nvPr/>
          </p:nvSpPr>
          <p:spPr>
            <a:xfrm>
              <a:off x="11504676" y="5116448"/>
              <a:ext cx="384175" cy="1416685"/>
            </a:xfrm>
            <a:custGeom>
              <a:avLst/>
              <a:gdLst/>
              <a:ahLst/>
              <a:cxnLst/>
              <a:rect l="l" t="t" r="r" b="b"/>
              <a:pathLst>
                <a:path w="384175" h="1416684">
                  <a:moveTo>
                    <a:pt x="383794" y="0"/>
                  </a:moveTo>
                  <a:lnTo>
                    <a:pt x="382676" y="66699"/>
                  </a:lnTo>
                  <a:lnTo>
                    <a:pt x="380664" y="132606"/>
                  </a:lnTo>
                  <a:lnTo>
                    <a:pt x="377775" y="197634"/>
                  </a:lnTo>
                  <a:lnTo>
                    <a:pt x="374030" y="261699"/>
                  </a:lnTo>
                  <a:lnTo>
                    <a:pt x="369448" y="324714"/>
                  </a:lnTo>
                  <a:lnTo>
                    <a:pt x="364048" y="386594"/>
                  </a:lnTo>
                  <a:lnTo>
                    <a:pt x="357850" y="447253"/>
                  </a:lnTo>
                  <a:lnTo>
                    <a:pt x="350872" y="506606"/>
                  </a:lnTo>
                  <a:lnTo>
                    <a:pt x="343135" y="564568"/>
                  </a:lnTo>
                  <a:lnTo>
                    <a:pt x="334657" y="621052"/>
                  </a:lnTo>
                  <a:lnTo>
                    <a:pt x="325458" y="675972"/>
                  </a:lnTo>
                  <a:lnTo>
                    <a:pt x="315558" y="729245"/>
                  </a:lnTo>
                  <a:lnTo>
                    <a:pt x="304975" y="780783"/>
                  </a:lnTo>
                  <a:lnTo>
                    <a:pt x="293729" y="830501"/>
                  </a:lnTo>
                  <a:lnTo>
                    <a:pt x="281840" y="878314"/>
                  </a:lnTo>
                  <a:lnTo>
                    <a:pt x="269326" y="924136"/>
                  </a:lnTo>
                  <a:lnTo>
                    <a:pt x="256208" y="967882"/>
                  </a:lnTo>
                  <a:lnTo>
                    <a:pt x="242504" y="1009465"/>
                  </a:lnTo>
                  <a:lnTo>
                    <a:pt x="228233" y="1048801"/>
                  </a:lnTo>
                  <a:lnTo>
                    <a:pt x="213416" y="1085803"/>
                  </a:lnTo>
                  <a:lnTo>
                    <a:pt x="182219" y="1152466"/>
                  </a:lnTo>
                  <a:lnTo>
                    <a:pt x="149067" y="1208768"/>
                  </a:lnTo>
                  <a:lnTo>
                    <a:pt x="114114" y="1254025"/>
                  </a:lnTo>
                  <a:lnTo>
                    <a:pt x="96012" y="1272298"/>
                  </a:lnTo>
                  <a:lnTo>
                    <a:pt x="96012" y="1224292"/>
                  </a:lnTo>
                  <a:lnTo>
                    <a:pt x="0" y="1363598"/>
                  </a:lnTo>
                  <a:lnTo>
                    <a:pt x="96012" y="1416304"/>
                  </a:lnTo>
                  <a:lnTo>
                    <a:pt x="96012" y="1368310"/>
                  </a:lnTo>
                  <a:lnTo>
                    <a:pt x="113864" y="1350320"/>
                  </a:lnTo>
                  <a:lnTo>
                    <a:pt x="148326" y="1305917"/>
                  </a:lnTo>
                  <a:lnTo>
                    <a:pt x="181012" y="1250839"/>
                  </a:lnTo>
                  <a:lnTo>
                    <a:pt x="211782" y="1185753"/>
                  </a:lnTo>
                  <a:lnTo>
                    <a:pt x="226405" y="1149665"/>
                  </a:lnTo>
                  <a:lnTo>
                    <a:pt x="240497" y="1111326"/>
                  </a:lnTo>
                  <a:lnTo>
                    <a:pt x="254040" y="1070817"/>
                  </a:lnTo>
                  <a:lnTo>
                    <a:pt x="267016" y="1028224"/>
                  </a:lnTo>
                  <a:lnTo>
                    <a:pt x="279409" y="983629"/>
                  </a:lnTo>
                  <a:lnTo>
                    <a:pt x="291200" y="937115"/>
                  </a:lnTo>
                  <a:lnTo>
                    <a:pt x="302372" y="888766"/>
                  </a:lnTo>
                  <a:lnTo>
                    <a:pt x="312908" y="838666"/>
                  </a:lnTo>
                  <a:lnTo>
                    <a:pt x="322790" y="786897"/>
                  </a:lnTo>
                  <a:lnTo>
                    <a:pt x="332000" y="733542"/>
                  </a:lnTo>
                  <a:lnTo>
                    <a:pt x="340522" y="678687"/>
                  </a:lnTo>
                  <a:lnTo>
                    <a:pt x="348338" y="622412"/>
                  </a:lnTo>
                  <a:lnTo>
                    <a:pt x="355429" y="564803"/>
                  </a:lnTo>
                  <a:lnTo>
                    <a:pt x="361780" y="505942"/>
                  </a:lnTo>
                  <a:lnTo>
                    <a:pt x="367371" y="445913"/>
                  </a:lnTo>
                  <a:lnTo>
                    <a:pt x="372186" y="384799"/>
                  </a:lnTo>
                  <a:lnTo>
                    <a:pt x="376207" y="322683"/>
                  </a:lnTo>
                  <a:lnTo>
                    <a:pt x="379417" y="259650"/>
                  </a:lnTo>
                  <a:lnTo>
                    <a:pt x="381798" y="195781"/>
                  </a:lnTo>
                  <a:lnTo>
                    <a:pt x="383333" y="131161"/>
                  </a:lnTo>
                  <a:lnTo>
                    <a:pt x="384004" y="65873"/>
                  </a:lnTo>
                  <a:lnTo>
                    <a:pt x="38379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/>
            <p:cNvSpPr/>
            <p:nvPr/>
          </p:nvSpPr>
          <p:spPr>
            <a:xfrm>
              <a:off x="11504676" y="3704844"/>
              <a:ext cx="384175" cy="1459865"/>
            </a:xfrm>
            <a:custGeom>
              <a:avLst/>
              <a:gdLst/>
              <a:ahLst/>
              <a:cxnLst/>
              <a:rect l="l" t="t" r="r" b="b"/>
              <a:pathLst>
                <a:path w="384175" h="1459864">
                  <a:moveTo>
                    <a:pt x="0" y="0"/>
                  </a:moveTo>
                  <a:lnTo>
                    <a:pt x="0" y="96011"/>
                  </a:lnTo>
                  <a:lnTo>
                    <a:pt x="20395" y="97902"/>
                  </a:lnTo>
                  <a:lnTo>
                    <a:pt x="40513" y="103509"/>
                  </a:lnTo>
                  <a:lnTo>
                    <a:pt x="79811" y="125499"/>
                  </a:lnTo>
                  <a:lnTo>
                    <a:pt x="117683" y="161228"/>
                  </a:lnTo>
                  <a:lnTo>
                    <a:pt x="153915" y="209941"/>
                  </a:lnTo>
                  <a:lnTo>
                    <a:pt x="188295" y="270886"/>
                  </a:lnTo>
                  <a:lnTo>
                    <a:pt x="204724" y="305709"/>
                  </a:lnTo>
                  <a:lnTo>
                    <a:pt x="220611" y="343307"/>
                  </a:lnTo>
                  <a:lnTo>
                    <a:pt x="235928" y="383587"/>
                  </a:lnTo>
                  <a:lnTo>
                    <a:pt x="250650" y="426452"/>
                  </a:lnTo>
                  <a:lnTo>
                    <a:pt x="264749" y="471810"/>
                  </a:lnTo>
                  <a:lnTo>
                    <a:pt x="278200" y="519567"/>
                  </a:lnTo>
                  <a:lnTo>
                    <a:pt x="290975" y="569627"/>
                  </a:lnTo>
                  <a:lnTo>
                    <a:pt x="303048" y="621897"/>
                  </a:lnTo>
                  <a:lnTo>
                    <a:pt x="314393" y="676282"/>
                  </a:lnTo>
                  <a:lnTo>
                    <a:pt x="324983" y="732689"/>
                  </a:lnTo>
                  <a:lnTo>
                    <a:pt x="334792" y="791022"/>
                  </a:lnTo>
                  <a:lnTo>
                    <a:pt x="343792" y="851188"/>
                  </a:lnTo>
                  <a:lnTo>
                    <a:pt x="351957" y="913093"/>
                  </a:lnTo>
                  <a:lnTo>
                    <a:pt x="359262" y="976642"/>
                  </a:lnTo>
                  <a:lnTo>
                    <a:pt x="365678" y="1041741"/>
                  </a:lnTo>
                  <a:lnTo>
                    <a:pt x="371180" y="1108296"/>
                  </a:lnTo>
                  <a:lnTo>
                    <a:pt x="375742" y="1176213"/>
                  </a:lnTo>
                  <a:lnTo>
                    <a:pt x="379336" y="1245397"/>
                  </a:lnTo>
                  <a:lnTo>
                    <a:pt x="381936" y="1315754"/>
                  </a:lnTo>
                  <a:lnTo>
                    <a:pt x="383515" y="1387190"/>
                  </a:lnTo>
                  <a:lnTo>
                    <a:pt x="384048" y="1459610"/>
                  </a:lnTo>
                  <a:lnTo>
                    <a:pt x="384048" y="1363598"/>
                  </a:lnTo>
                  <a:lnTo>
                    <a:pt x="383515" y="1291178"/>
                  </a:lnTo>
                  <a:lnTo>
                    <a:pt x="381936" y="1219742"/>
                  </a:lnTo>
                  <a:lnTo>
                    <a:pt x="379336" y="1149385"/>
                  </a:lnTo>
                  <a:lnTo>
                    <a:pt x="375742" y="1080201"/>
                  </a:lnTo>
                  <a:lnTo>
                    <a:pt x="371180" y="1012284"/>
                  </a:lnTo>
                  <a:lnTo>
                    <a:pt x="365678" y="945729"/>
                  </a:lnTo>
                  <a:lnTo>
                    <a:pt x="359262" y="880630"/>
                  </a:lnTo>
                  <a:lnTo>
                    <a:pt x="351957" y="817081"/>
                  </a:lnTo>
                  <a:lnTo>
                    <a:pt x="343792" y="755176"/>
                  </a:lnTo>
                  <a:lnTo>
                    <a:pt x="334792" y="695010"/>
                  </a:lnTo>
                  <a:lnTo>
                    <a:pt x="324983" y="636677"/>
                  </a:lnTo>
                  <a:lnTo>
                    <a:pt x="314393" y="580270"/>
                  </a:lnTo>
                  <a:lnTo>
                    <a:pt x="303048" y="525885"/>
                  </a:lnTo>
                  <a:lnTo>
                    <a:pt x="290975" y="473615"/>
                  </a:lnTo>
                  <a:lnTo>
                    <a:pt x="278200" y="423555"/>
                  </a:lnTo>
                  <a:lnTo>
                    <a:pt x="264749" y="375798"/>
                  </a:lnTo>
                  <a:lnTo>
                    <a:pt x="250650" y="330440"/>
                  </a:lnTo>
                  <a:lnTo>
                    <a:pt x="235928" y="287575"/>
                  </a:lnTo>
                  <a:lnTo>
                    <a:pt x="220611" y="247295"/>
                  </a:lnTo>
                  <a:lnTo>
                    <a:pt x="204724" y="209697"/>
                  </a:lnTo>
                  <a:lnTo>
                    <a:pt x="188295" y="174874"/>
                  </a:lnTo>
                  <a:lnTo>
                    <a:pt x="153915" y="113929"/>
                  </a:lnTo>
                  <a:lnTo>
                    <a:pt x="117683" y="65216"/>
                  </a:lnTo>
                  <a:lnTo>
                    <a:pt x="79811" y="29487"/>
                  </a:lnTo>
                  <a:lnTo>
                    <a:pt x="40513" y="7497"/>
                  </a:lnTo>
                  <a:lnTo>
                    <a:pt x="20395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/>
            <p:cNvSpPr/>
            <p:nvPr/>
          </p:nvSpPr>
          <p:spPr>
            <a:xfrm>
              <a:off x="11504676" y="3704844"/>
              <a:ext cx="384175" cy="2828290"/>
            </a:xfrm>
            <a:custGeom>
              <a:avLst/>
              <a:gdLst/>
              <a:ahLst/>
              <a:cxnLst/>
              <a:rect l="l" t="t" r="r" b="b"/>
              <a:pathLst>
                <a:path w="384175" h="2828290">
                  <a:moveTo>
                    <a:pt x="384048" y="1459610"/>
                  </a:moveTo>
                  <a:lnTo>
                    <a:pt x="383515" y="1387190"/>
                  </a:lnTo>
                  <a:lnTo>
                    <a:pt x="381936" y="1315754"/>
                  </a:lnTo>
                  <a:lnTo>
                    <a:pt x="379336" y="1245397"/>
                  </a:lnTo>
                  <a:lnTo>
                    <a:pt x="375742" y="1176213"/>
                  </a:lnTo>
                  <a:lnTo>
                    <a:pt x="371180" y="1108296"/>
                  </a:lnTo>
                  <a:lnTo>
                    <a:pt x="365678" y="1041741"/>
                  </a:lnTo>
                  <a:lnTo>
                    <a:pt x="359262" y="976642"/>
                  </a:lnTo>
                  <a:lnTo>
                    <a:pt x="351957" y="913093"/>
                  </a:lnTo>
                  <a:lnTo>
                    <a:pt x="343792" y="851188"/>
                  </a:lnTo>
                  <a:lnTo>
                    <a:pt x="334792" y="791022"/>
                  </a:lnTo>
                  <a:lnTo>
                    <a:pt x="324983" y="732689"/>
                  </a:lnTo>
                  <a:lnTo>
                    <a:pt x="314393" y="676282"/>
                  </a:lnTo>
                  <a:lnTo>
                    <a:pt x="303048" y="621897"/>
                  </a:lnTo>
                  <a:lnTo>
                    <a:pt x="290975" y="569627"/>
                  </a:lnTo>
                  <a:lnTo>
                    <a:pt x="278200" y="519567"/>
                  </a:lnTo>
                  <a:lnTo>
                    <a:pt x="264749" y="471810"/>
                  </a:lnTo>
                  <a:lnTo>
                    <a:pt x="250650" y="426452"/>
                  </a:lnTo>
                  <a:lnTo>
                    <a:pt x="235928" y="383587"/>
                  </a:lnTo>
                  <a:lnTo>
                    <a:pt x="220611" y="343307"/>
                  </a:lnTo>
                  <a:lnTo>
                    <a:pt x="204724" y="305709"/>
                  </a:lnTo>
                  <a:lnTo>
                    <a:pt x="188295" y="270886"/>
                  </a:lnTo>
                  <a:lnTo>
                    <a:pt x="153915" y="209941"/>
                  </a:lnTo>
                  <a:lnTo>
                    <a:pt x="117683" y="161228"/>
                  </a:lnTo>
                  <a:lnTo>
                    <a:pt x="79811" y="125499"/>
                  </a:lnTo>
                  <a:lnTo>
                    <a:pt x="40513" y="103509"/>
                  </a:lnTo>
                  <a:lnTo>
                    <a:pt x="0" y="96011"/>
                  </a:lnTo>
                  <a:lnTo>
                    <a:pt x="0" y="0"/>
                  </a:lnTo>
                  <a:lnTo>
                    <a:pt x="40513" y="7497"/>
                  </a:lnTo>
                  <a:lnTo>
                    <a:pt x="79811" y="29487"/>
                  </a:lnTo>
                  <a:lnTo>
                    <a:pt x="117683" y="65216"/>
                  </a:lnTo>
                  <a:lnTo>
                    <a:pt x="153915" y="113929"/>
                  </a:lnTo>
                  <a:lnTo>
                    <a:pt x="188295" y="174874"/>
                  </a:lnTo>
                  <a:lnTo>
                    <a:pt x="204724" y="209697"/>
                  </a:lnTo>
                  <a:lnTo>
                    <a:pt x="220611" y="247295"/>
                  </a:lnTo>
                  <a:lnTo>
                    <a:pt x="235928" y="287575"/>
                  </a:lnTo>
                  <a:lnTo>
                    <a:pt x="250650" y="330440"/>
                  </a:lnTo>
                  <a:lnTo>
                    <a:pt x="264749" y="375798"/>
                  </a:lnTo>
                  <a:lnTo>
                    <a:pt x="278200" y="423555"/>
                  </a:lnTo>
                  <a:lnTo>
                    <a:pt x="290975" y="473615"/>
                  </a:lnTo>
                  <a:lnTo>
                    <a:pt x="303048" y="525885"/>
                  </a:lnTo>
                  <a:lnTo>
                    <a:pt x="314393" y="580270"/>
                  </a:lnTo>
                  <a:lnTo>
                    <a:pt x="324983" y="636677"/>
                  </a:lnTo>
                  <a:lnTo>
                    <a:pt x="334792" y="695010"/>
                  </a:lnTo>
                  <a:lnTo>
                    <a:pt x="343792" y="755176"/>
                  </a:lnTo>
                  <a:lnTo>
                    <a:pt x="351957" y="817081"/>
                  </a:lnTo>
                  <a:lnTo>
                    <a:pt x="359262" y="880630"/>
                  </a:lnTo>
                  <a:lnTo>
                    <a:pt x="365678" y="945729"/>
                  </a:lnTo>
                  <a:lnTo>
                    <a:pt x="371180" y="1012284"/>
                  </a:lnTo>
                  <a:lnTo>
                    <a:pt x="375742" y="1080201"/>
                  </a:lnTo>
                  <a:lnTo>
                    <a:pt x="379336" y="1149385"/>
                  </a:lnTo>
                  <a:lnTo>
                    <a:pt x="381936" y="1219742"/>
                  </a:lnTo>
                  <a:lnTo>
                    <a:pt x="383515" y="1291178"/>
                  </a:lnTo>
                  <a:lnTo>
                    <a:pt x="384048" y="1363598"/>
                  </a:lnTo>
                  <a:lnTo>
                    <a:pt x="384048" y="1459610"/>
                  </a:lnTo>
                  <a:lnTo>
                    <a:pt x="383597" y="1525916"/>
                  </a:lnTo>
                  <a:lnTo>
                    <a:pt x="382258" y="1591534"/>
                  </a:lnTo>
                  <a:lnTo>
                    <a:pt x="380050" y="1656381"/>
                  </a:lnTo>
                  <a:lnTo>
                    <a:pt x="376990" y="1720371"/>
                  </a:lnTo>
                  <a:lnTo>
                    <a:pt x="373096" y="1783422"/>
                  </a:lnTo>
                  <a:lnTo>
                    <a:pt x="368388" y="1845448"/>
                  </a:lnTo>
                  <a:lnTo>
                    <a:pt x="362884" y="1906365"/>
                  </a:lnTo>
                  <a:lnTo>
                    <a:pt x="356602" y="1966088"/>
                  </a:lnTo>
                  <a:lnTo>
                    <a:pt x="349561" y="2024533"/>
                  </a:lnTo>
                  <a:lnTo>
                    <a:pt x="341779" y="2081616"/>
                  </a:lnTo>
                  <a:lnTo>
                    <a:pt x="333274" y="2137252"/>
                  </a:lnTo>
                  <a:lnTo>
                    <a:pt x="324065" y="2191357"/>
                  </a:lnTo>
                  <a:lnTo>
                    <a:pt x="314171" y="2243846"/>
                  </a:lnTo>
                  <a:lnTo>
                    <a:pt x="303609" y="2294635"/>
                  </a:lnTo>
                  <a:lnTo>
                    <a:pt x="292398" y="2343640"/>
                  </a:lnTo>
                  <a:lnTo>
                    <a:pt x="280558" y="2390776"/>
                  </a:lnTo>
                  <a:lnTo>
                    <a:pt x="268105" y="2435958"/>
                  </a:lnTo>
                  <a:lnTo>
                    <a:pt x="255059" y="2479103"/>
                  </a:lnTo>
                  <a:lnTo>
                    <a:pt x="241438" y="2520126"/>
                  </a:lnTo>
                  <a:lnTo>
                    <a:pt x="227260" y="2558942"/>
                  </a:lnTo>
                  <a:lnTo>
                    <a:pt x="212544" y="2595467"/>
                  </a:lnTo>
                  <a:lnTo>
                    <a:pt x="181571" y="2661306"/>
                  </a:lnTo>
                  <a:lnTo>
                    <a:pt x="148667" y="2716968"/>
                  </a:lnTo>
                  <a:lnTo>
                    <a:pt x="113979" y="2761778"/>
                  </a:lnTo>
                  <a:lnTo>
                    <a:pt x="96012" y="2779903"/>
                  </a:lnTo>
                  <a:lnTo>
                    <a:pt x="96012" y="2827908"/>
                  </a:lnTo>
                  <a:lnTo>
                    <a:pt x="0" y="2775204"/>
                  </a:lnTo>
                  <a:lnTo>
                    <a:pt x="96012" y="2635897"/>
                  </a:lnTo>
                  <a:lnTo>
                    <a:pt x="96012" y="2683903"/>
                  </a:lnTo>
                  <a:lnTo>
                    <a:pt x="114114" y="2665630"/>
                  </a:lnTo>
                  <a:lnTo>
                    <a:pt x="149067" y="2620373"/>
                  </a:lnTo>
                  <a:lnTo>
                    <a:pt x="182219" y="2564071"/>
                  </a:lnTo>
                  <a:lnTo>
                    <a:pt x="213416" y="2497408"/>
                  </a:lnTo>
                  <a:lnTo>
                    <a:pt x="228233" y="2460406"/>
                  </a:lnTo>
                  <a:lnTo>
                    <a:pt x="242504" y="2421070"/>
                  </a:lnTo>
                  <a:lnTo>
                    <a:pt x="256208" y="2379487"/>
                  </a:lnTo>
                  <a:lnTo>
                    <a:pt x="269326" y="2335741"/>
                  </a:lnTo>
                  <a:lnTo>
                    <a:pt x="281840" y="2289919"/>
                  </a:lnTo>
                  <a:lnTo>
                    <a:pt x="293729" y="2242106"/>
                  </a:lnTo>
                  <a:lnTo>
                    <a:pt x="304975" y="2192388"/>
                  </a:lnTo>
                  <a:lnTo>
                    <a:pt x="315558" y="2140850"/>
                  </a:lnTo>
                  <a:lnTo>
                    <a:pt x="325458" y="2087577"/>
                  </a:lnTo>
                  <a:lnTo>
                    <a:pt x="334657" y="2032657"/>
                  </a:lnTo>
                  <a:lnTo>
                    <a:pt x="343135" y="1976173"/>
                  </a:lnTo>
                  <a:lnTo>
                    <a:pt x="350872" y="1918211"/>
                  </a:lnTo>
                  <a:lnTo>
                    <a:pt x="357850" y="1858858"/>
                  </a:lnTo>
                  <a:lnTo>
                    <a:pt x="364048" y="1798199"/>
                  </a:lnTo>
                  <a:lnTo>
                    <a:pt x="369448" y="1736319"/>
                  </a:lnTo>
                  <a:lnTo>
                    <a:pt x="374030" y="1673304"/>
                  </a:lnTo>
                  <a:lnTo>
                    <a:pt x="377775" y="1609239"/>
                  </a:lnTo>
                  <a:lnTo>
                    <a:pt x="380664" y="1544211"/>
                  </a:lnTo>
                  <a:lnTo>
                    <a:pt x="382676" y="1478304"/>
                  </a:lnTo>
                  <a:lnTo>
                    <a:pt x="383794" y="1411604"/>
                  </a:lnTo>
                </a:path>
              </a:pathLst>
            </a:custGeom>
            <a:ln w="12192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6"/>
            <p:cNvSpPr/>
            <p:nvPr/>
          </p:nvSpPr>
          <p:spPr>
            <a:xfrm>
              <a:off x="9131808" y="2226563"/>
              <a:ext cx="570230" cy="4349750"/>
            </a:xfrm>
            <a:custGeom>
              <a:avLst/>
              <a:gdLst/>
              <a:ahLst/>
              <a:cxnLst/>
              <a:rect l="l" t="t" r="r" b="b"/>
              <a:pathLst>
                <a:path w="570229" h="4349750">
                  <a:moveTo>
                    <a:pt x="0" y="121920"/>
                  </a:moveTo>
                  <a:lnTo>
                    <a:pt x="28973" y="68313"/>
                  </a:lnTo>
                  <a:lnTo>
                    <a:pt x="62621" y="45675"/>
                  </a:lnTo>
                  <a:lnTo>
                    <a:pt x="106759" y="26792"/>
                  </a:lnTo>
                  <a:lnTo>
                    <a:pt x="159675" y="12396"/>
                  </a:lnTo>
                  <a:lnTo>
                    <a:pt x="219655" y="3221"/>
                  </a:lnTo>
                  <a:lnTo>
                    <a:pt x="284988" y="0"/>
                  </a:lnTo>
                  <a:lnTo>
                    <a:pt x="350320" y="3221"/>
                  </a:lnTo>
                  <a:lnTo>
                    <a:pt x="410300" y="12396"/>
                  </a:lnTo>
                  <a:lnTo>
                    <a:pt x="463216" y="26792"/>
                  </a:lnTo>
                  <a:lnTo>
                    <a:pt x="507354" y="45675"/>
                  </a:lnTo>
                  <a:lnTo>
                    <a:pt x="541002" y="68313"/>
                  </a:lnTo>
                  <a:lnTo>
                    <a:pt x="569976" y="121920"/>
                  </a:lnTo>
                  <a:lnTo>
                    <a:pt x="562447" y="149867"/>
                  </a:lnTo>
                  <a:lnTo>
                    <a:pt x="507354" y="198164"/>
                  </a:lnTo>
                  <a:lnTo>
                    <a:pt x="463216" y="217047"/>
                  </a:lnTo>
                  <a:lnTo>
                    <a:pt x="410300" y="231443"/>
                  </a:lnTo>
                  <a:lnTo>
                    <a:pt x="350320" y="240618"/>
                  </a:lnTo>
                  <a:lnTo>
                    <a:pt x="284988" y="243839"/>
                  </a:lnTo>
                  <a:lnTo>
                    <a:pt x="219655" y="240618"/>
                  </a:lnTo>
                  <a:lnTo>
                    <a:pt x="159675" y="231443"/>
                  </a:lnTo>
                  <a:lnTo>
                    <a:pt x="106759" y="217047"/>
                  </a:lnTo>
                  <a:lnTo>
                    <a:pt x="62621" y="198164"/>
                  </a:lnTo>
                  <a:lnTo>
                    <a:pt x="28973" y="175526"/>
                  </a:lnTo>
                  <a:lnTo>
                    <a:pt x="0" y="121920"/>
                  </a:lnTo>
                  <a:close/>
                </a:path>
                <a:path w="570229" h="4349750">
                  <a:moveTo>
                    <a:pt x="0" y="4257294"/>
                  </a:moveTo>
                  <a:lnTo>
                    <a:pt x="28973" y="4216743"/>
                  </a:lnTo>
                  <a:lnTo>
                    <a:pt x="106759" y="4185346"/>
                  </a:lnTo>
                  <a:lnTo>
                    <a:pt x="159675" y="4174462"/>
                  </a:lnTo>
                  <a:lnTo>
                    <a:pt x="219655" y="4167526"/>
                  </a:lnTo>
                  <a:lnTo>
                    <a:pt x="284988" y="4165092"/>
                  </a:lnTo>
                  <a:lnTo>
                    <a:pt x="350320" y="4167526"/>
                  </a:lnTo>
                  <a:lnTo>
                    <a:pt x="410300" y="4174462"/>
                  </a:lnTo>
                  <a:lnTo>
                    <a:pt x="463216" y="4185346"/>
                  </a:lnTo>
                  <a:lnTo>
                    <a:pt x="507354" y="4199624"/>
                  </a:lnTo>
                  <a:lnTo>
                    <a:pt x="562447" y="4236151"/>
                  </a:lnTo>
                  <a:lnTo>
                    <a:pt x="569976" y="4257294"/>
                  </a:lnTo>
                  <a:lnTo>
                    <a:pt x="562447" y="4278436"/>
                  </a:lnTo>
                  <a:lnTo>
                    <a:pt x="507354" y="4314963"/>
                  </a:lnTo>
                  <a:lnTo>
                    <a:pt x="463216" y="4329241"/>
                  </a:lnTo>
                  <a:lnTo>
                    <a:pt x="410300" y="4340125"/>
                  </a:lnTo>
                  <a:lnTo>
                    <a:pt x="350320" y="4347061"/>
                  </a:lnTo>
                  <a:lnTo>
                    <a:pt x="284988" y="4349496"/>
                  </a:lnTo>
                  <a:lnTo>
                    <a:pt x="219655" y="4347061"/>
                  </a:lnTo>
                  <a:lnTo>
                    <a:pt x="159675" y="4340125"/>
                  </a:lnTo>
                  <a:lnTo>
                    <a:pt x="106759" y="4329241"/>
                  </a:lnTo>
                  <a:lnTo>
                    <a:pt x="62621" y="4314963"/>
                  </a:lnTo>
                  <a:lnTo>
                    <a:pt x="7528" y="4278436"/>
                  </a:lnTo>
                  <a:lnTo>
                    <a:pt x="0" y="425729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6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3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682939" y="204279"/>
            <a:ext cx="882594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СТАТИСТИКА ВЫПОЛНЕНИЯ ЗАДАНИЙ ВПР</a:t>
            </a:r>
            <a:endParaRPr sz="2600" dirty="0"/>
          </a:p>
        </p:txBody>
      </p:sp>
      <p:grpSp>
        <p:nvGrpSpPr>
          <p:cNvPr id="8" name="object 3"/>
          <p:cNvGrpSpPr/>
          <p:nvPr/>
        </p:nvGrpSpPr>
        <p:grpSpPr>
          <a:xfrm>
            <a:off x="0" y="1362706"/>
            <a:ext cx="12151360" cy="4459605"/>
            <a:chOff x="-28955" y="1199388"/>
            <a:chExt cx="12151360" cy="4459605"/>
          </a:xfrm>
        </p:grpSpPr>
        <p:pic>
          <p:nvPicPr>
            <p:cNvPr id="10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588" y="1199388"/>
              <a:ext cx="11684508" cy="4459224"/>
            </a:xfrm>
            <a:prstGeom prst="rect">
              <a:avLst/>
            </a:prstGeom>
          </p:spPr>
        </p:pic>
        <p:sp>
          <p:nvSpPr>
            <p:cNvPr id="11" name="object 5"/>
            <p:cNvSpPr/>
            <p:nvPr/>
          </p:nvSpPr>
          <p:spPr>
            <a:xfrm>
              <a:off x="11746991" y="4359148"/>
              <a:ext cx="368935" cy="1187450"/>
            </a:xfrm>
            <a:custGeom>
              <a:avLst/>
              <a:gdLst/>
              <a:ahLst/>
              <a:cxnLst/>
              <a:rect l="l" t="t" r="r" b="b"/>
              <a:pathLst>
                <a:path w="368934" h="1187450">
                  <a:moveTo>
                    <a:pt x="368553" y="0"/>
                  </a:moveTo>
                  <a:lnTo>
                    <a:pt x="366988" y="67471"/>
                  </a:lnTo>
                  <a:lnTo>
                    <a:pt x="364149" y="133920"/>
                  </a:lnTo>
                  <a:lnTo>
                    <a:pt x="360072" y="199218"/>
                  </a:lnTo>
                  <a:lnTo>
                    <a:pt x="354789" y="263235"/>
                  </a:lnTo>
                  <a:lnTo>
                    <a:pt x="348335" y="325842"/>
                  </a:lnTo>
                  <a:lnTo>
                    <a:pt x="340744" y="386909"/>
                  </a:lnTo>
                  <a:lnTo>
                    <a:pt x="332048" y="446307"/>
                  </a:lnTo>
                  <a:lnTo>
                    <a:pt x="322284" y="503907"/>
                  </a:lnTo>
                  <a:lnTo>
                    <a:pt x="311483" y="559579"/>
                  </a:lnTo>
                  <a:lnTo>
                    <a:pt x="299680" y="613194"/>
                  </a:lnTo>
                  <a:lnTo>
                    <a:pt x="286908" y="664622"/>
                  </a:lnTo>
                  <a:lnTo>
                    <a:pt x="273203" y="713735"/>
                  </a:lnTo>
                  <a:lnTo>
                    <a:pt x="258597" y="760402"/>
                  </a:lnTo>
                  <a:lnTo>
                    <a:pt x="243124" y="804494"/>
                  </a:lnTo>
                  <a:lnTo>
                    <a:pt x="226818" y="845883"/>
                  </a:lnTo>
                  <a:lnTo>
                    <a:pt x="209713" y="884438"/>
                  </a:lnTo>
                  <a:lnTo>
                    <a:pt x="191843" y="920030"/>
                  </a:lnTo>
                  <a:lnTo>
                    <a:pt x="153944" y="981808"/>
                  </a:lnTo>
                  <a:lnTo>
                    <a:pt x="113389" y="1030182"/>
                  </a:lnTo>
                  <a:lnTo>
                    <a:pt x="92201" y="1049020"/>
                  </a:lnTo>
                  <a:lnTo>
                    <a:pt x="92201" y="1002918"/>
                  </a:lnTo>
                  <a:lnTo>
                    <a:pt x="0" y="1131061"/>
                  </a:lnTo>
                  <a:lnTo>
                    <a:pt x="92201" y="1187323"/>
                  </a:lnTo>
                  <a:lnTo>
                    <a:pt x="92201" y="1141221"/>
                  </a:lnTo>
                  <a:lnTo>
                    <a:pt x="112954" y="1122807"/>
                  </a:lnTo>
                  <a:lnTo>
                    <a:pt x="152676" y="1075782"/>
                  </a:lnTo>
                  <a:lnTo>
                    <a:pt x="189822" y="1015984"/>
                  </a:lnTo>
                  <a:lnTo>
                    <a:pt x="207355" y="981604"/>
                  </a:lnTo>
                  <a:lnTo>
                    <a:pt x="224154" y="944403"/>
                  </a:lnTo>
                  <a:lnTo>
                    <a:pt x="240189" y="904503"/>
                  </a:lnTo>
                  <a:lnTo>
                    <a:pt x="255432" y="862028"/>
                  </a:lnTo>
                  <a:lnTo>
                    <a:pt x="269851" y="817102"/>
                  </a:lnTo>
                  <a:lnTo>
                    <a:pt x="283417" y="769849"/>
                  </a:lnTo>
                  <a:lnTo>
                    <a:pt x="296100" y="720391"/>
                  </a:lnTo>
                  <a:lnTo>
                    <a:pt x="307870" y="668853"/>
                  </a:lnTo>
                  <a:lnTo>
                    <a:pt x="318698" y="615359"/>
                  </a:lnTo>
                  <a:lnTo>
                    <a:pt x="328553" y="560032"/>
                  </a:lnTo>
                  <a:lnTo>
                    <a:pt x="337406" y="502995"/>
                  </a:lnTo>
                  <a:lnTo>
                    <a:pt x="345226" y="444372"/>
                  </a:lnTo>
                  <a:lnTo>
                    <a:pt x="351984" y="384288"/>
                  </a:lnTo>
                  <a:lnTo>
                    <a:pt x="357650" y="322865"/>
                  </a:lnTo>
                  <a:lnTo>
                    <a:pt x="362194" y="260227"/>
                  </a:lnTo>
                  <a:lnTo>
                    <a:pt x="365586" y="196498"/>
                  </a:lnTo>
                  <a:lnTo>
                    <a:pt x="367797" y="131801"/>
                  </a:lnTo>
                  <a:lnTo>
                    <a:pt x="368796" y="66260"/>
                  </a:lnTo>
                  <a:lnTo>
                    <a:pt x="3685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11746991" y="3182111"/>
              <a:ext cx="368935" cy="1223645"/>
            </a:xfrm>
            <a:custGeom>
              <a:avLst/>
              <a:gdLst/>
              <a:ahLst/>
              <a:cxnLst/>
              <a:rect l="l" t="t" r="r" b="b"/>
              <a:pathLst>
                <a:path w="368934" h="1223645">
                  <a:moveTo>
                    <a:pt x="0" y="0"/>
                  </a:moveTo>
                  <a:lnTo>
                    <a:pt x="0" y="92201"/>
                  </a:lnTo>
                  <a:lnTo>
                    <a:pt x="22468" y="94266"/>
                  </a:lnTo>
                  <a:lnTo>
                    <a:pt x="44581" y="100379"/>
                  </a:lnTo>
                  <a:lnTo>
                    <a:pt x="87583" y="124279"/>
                  </a:lnTo>
                  <a:lnTo>
                    <a:pt x="128697" y="162957"/>
                  </a:lnTo>
                  <a:lnTo>
                    <a:pt x="167615" y="215465"/>
                  </a:lnTo>
                  <a:lnTo>
                    <a:pt x="204027" y="280857"/>
                  </a:lnTo>
                  <a:lnTo>
                    <a:pt x="221198" y="318089"/>
                  </a:lnTo>
                  <a:lnTo>
                    <a:pt x="237626" y="358187"/>
                  </a:lnTo>
                  <a:lnTo>
                    <a:pt x="253275" y="401033"/>
                  </a:lnTo>
                  <a:lnTo>
                    <a:pt x="268104" y="446508"/>
                  </a:lnTo>
                  <a:lnTo>
                    <a:pt x="282075" y="494494"/>
                  </a:lnTo>
                  <a:lnTo>
                    <a:pt x="295151" y="544874"/>
                  </a:lnTo>
                  <a:lnTo>
                    <a:pt x="307292" y="597527"/>
                  </a:lnTo>
                  <a:lnTo>
                    <a:pt x="318459" y="652337"/>
                  </a:lnTo>
                  <a:lnTo>
                    <a:pt x="328615" y="709185"/>
                  </a:lnTo>
                  <a:lnTo>
                    <a:pt x="337720" y="767953"/>
                  </a:lnTo>
                  <a:lnTo>
                    <a:pt x="345736" y="828522"/>
                  </a:lnTo>
                  <a:lnTo>
                    <a:pt x="352625" y="890773"/>
                  </a:lnTo>
                  <a:lnTo>
                    <a:pt x="358348" y="954590"/>
                  </a:lnTo>
                  <a:lnTo>
                    <a:pt x="362866" y="1019853"/>
                  </a:lnTo>
                  <a:lnTo>
                    <a:pt x="366141" y="1086444"/>
                  </a:lnTo>
                  <a:lnTo>
                    <a:pt x="368135" y="1154244"/>
                  </a:lnTo>
                  <a:lnTo>
                    <a:pt x="368807" y="1223137"/>
                  </a:lnTo>
                  <a:lnTo>
                    <a:pt x="368807" y="1131062"/>
                  </a:lnTo>
                  <a:lnTo>
                    <a:pt x="368135" y="1062156"/>
                  </a:lnTo>
                  <a:lnTo>
                    <a:pt x="366141" y="994342"/>
                  </a:lnTo>
                  <a:lnTo>
                    <a:pt x="362866" y="927740"/>
                  </a:lnTo>
                  <a:lnTo>
                    <a:pt x="358348" y="862466"/>
                  </a:lnTo>
                  <a:lnTo>
                    <a:pt x="352625" y="798640"/>
                  </a:lnTo>
                  <a:lnTo>
                    <a:pt x="345736" y="736379"/>
                  </a:lnTo>
                  <a:lnTo>
                    <a:pt x="337720" y="675802"/>
                  </a:lnTo>
                  <a:lnTo>
                    <a:pt x="328615" y="617027"/>
                  </a:lnTo>
                  <a:lnTo>
                    <a:pt x="318459" y="560173"/>
                  </a:lnTo>
                  <a:lnTo>
                    <a:pt x="307292" y="505357"/>
                  </a:lnTo>
                  <a:lnTo>
                    <a:pt x="295151" y="452698"/>
                  </a:lnTo>
                  <a:lnTo>
                    <a:pt x="282075" y="402314"/>
                  </a:lnTo>
                  <a:lnTo>
                    <a:pt x="268104" y="354324"/>
                  </a:lnTo>
                  <a:lnTo>
                    <a:pt x="253275" y="308845"/>
                  </a:lnTo>
                  <a:lnTo>
                    <a:pt x="237626" y="265996"/>
                  </a:lnTo>
                  <a:lnTo>
                    <a:pt x="221198" y="225896"/>
                  </a:lnTo>
                  <a:lnTo>
                    <a:pt x="204027" y="188662"/>
                  </a:lnTo>
                  <a:lnTo>
                    <a:pt x="186153" y="154413"/>
                  </a:lnTo>
                  <a:lnTo>
                    <a:pt x="148450" y="95342"/>
                  </a:lnTo>
                  <a:lnTo>
                    <a:pt x="108395" y="49629"/>
                  </a:lnTo>
                  <a:lnTo>
                    <a:pt x="66299" y="18221"/>
                  </a:lnTo>
                  <a:lnTo>
                    <a:pt x="22468" y="2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11746991" y="3182111"/>
              <a:ext cx="368935" cy="2364740"/>
            </a:xfrm>
            <a:custGeom>
              <a:avLst/>
              <a:gdLst/>
              <a:ahLst/>
              <a:cxnLst/>
              <a:rect l="l" t="t" r="r" b="b"/>
              <a:pathLst>
                <a:path w="368934" h="2364740">
                  <a:moveTo>
                    <a:pt x="368807" y="1223137"/>
                  </a:moveTo>
                  <a:lnTo>
                    <a:pt x="368135" y="1154244"/>
                  </a:lnTo>
                  <a:lnTo>
                    <a:pt x="366141" y="1086444"/>
                  </a:lnTo>
                  <a:lnTo>
                    <a:pt x="362866" y="1019853"/>
                  </a:lnTo>
                  <a:lnTo>
                    <a:pt x="358348" y="954590"/>
                  </a:lnTo>
                  <a:lnTo>
                    <a:pt x="352625" y="890773"/>
                  </a:lnTo>
                  <a:lnTo>
                    <a:pt x="345736" y="828522"/>
                  </a:lnTo>
                  <a:lnTo>
                    <a:pt x="337720" y="767953"/>
                  </a:lnTo>
                  <a:lnTo>
                    <a:pt x="328615" y="709185"/>
                  </a:lnTo>
                  <a:lnTo>
                    <a:pt x="318459" y="652337"/>
                  </a:lnTo>
                  <a:lnTo>
                    <a:pt x="307292" y="597527"/>
                  </a:lnTo>
                  <a:lnTo>
                    <a:pt x="295151" y="544874"/>
                  </a:lnTo>
                  <a:lnTo>
                    <a:pt x="282075" y="494494"/>
                  </a:lnTo>
                  <a:lnTo>
                    <a:pt x="268104" y="446508"/>
                  </a:lnTo>
                  <a:lnTo>
                    <a:pt x="253275" y="401033"/>
                  </a:lnTo>
                  <a:lnTo>
                    <a:pt x="237626" y="358187"/>
                  </a:lnTo>
                  <a:lnTo>
                    <a:pt x="221198" y="318089"/>
                  </a:lnTo>
                  <a:lnTo>
                    <a:pt x="204027" y="280857"/>
                  </a:lnTo>
                  <a:lnTo>
                    <a:pt x="186153" y="246610"/>
                  </a:lnTo>
                  <a:lnTo>
                    <a:pt x="148450" y="187541"/>
                  </a:lnTo>
                  <a:lnTo>
                    <a:pt x="108395" y="141830"/>
                  </a:lnTo>
                  <a:lnTo>
                    <a:pt x="66299" y="110423"/>
                  </a:lnTo>
                  <a:lnTo>
                    <a:pt x="22468" y="94266"/>
                  </a:lnTo>
                  <a:lnTo>
                    <a:pt x="0" y="92201"/>
                  </a:lnTo>
                  <a:lnTo>
                    <a:pt x="0" y="0"/>
                  </a:lnTo>
                  <a:lnTo>
                    <a:pt x="44581" y="8177"/>
                  </a:lnTo>
                  <a:lnTo>
                    <a:pt x="87583" y="32078"/>
                  </a:lnTo>
                  <a:lnTo>
                    <a:pt x="128697" y="70756"/>
                  </a:lnTo>
                  <a:lnTo>
                    <a:pt x="167615" y="123267"/>
                  </a:lnTo>
                  <a:lnTo>
                    <a:pt x="204027" y="188662"/>
                  </a:lnTo>
                  <a:lnTo>
                    <a:pt x="221198" y="225896"/>
                  </a:lnTo>
                  <a:lnTo>
                    <a:pt x="237626" y="265996"/>
                  </a:lnTo>
                  <a:lnTo>
                    <a:pt x="253275" y="308845"/>
                  </a:lnTo>
                  <a:lnTo>
                    <a:pt x="268104" y="354324"/>
                  </a:lnTo>
                  <a:lnTo>
                    <a:pt x="282075" y="402314"/>
                  </a:lnTo>
                  <a:lnTo>
                    <a:pt x="295151" y="452698"/>
                  </a:lnTo>
                  <a:lnTo>
                    <a:pt x="307292" y="505357"/>
                  </a:lnTo>
                  <a:lnTo>
                    <a:pt x="318459" y="560173"/>
                  </a:lnTo>
                  <a:lnTo>
                    <a:pt x="328615" y="617027"/>
                  </a:lnTo>
                  <a:lnTo>
                    <a:pt x="337720" y="675802"/>
                  </a:lnTo>
                  <a:lnTo>
                    <a:pt x="345736" y="736379"/>
                  </a:lnTo>
                  <a:lnTo>
                    <a:pt x="352625" y="798640"/>
                  </a:lnTo>
                  <a:lnTo>
                    <a:pt x="358348" y="862466"/>
                  </a:lnTo>
                  <a:lnTo>
                    <a:pt x="362866" y="927740"/>
                  </a:lnTo>
                  <a:lnTo>
                    <a:pt x="366141" y="994342"/>
                  </a:lnTo>
                  <a:lnTo>
                    <a:pt x="368135" y="1062156"/>
                  </a:lnTo>
                  <a:lnTo>
                    <a:pt x="368807" y="1131062"/>
                  </a:lnTo>
                  <a:lnTo>
                    <a:pt x="368807" y="1223137"/>
                  </a:lnTo>
                  <a:lnTo>
                    <a:pt x="368168" y="1290017"/>
                  </a:lnTo>
                  <a:lnTo>
                    <a:pt x="366269" y="1356030"/>
                  </a:lnTo>
                  <a:lnTo>
                    <a:pt x="363143" y="1421050"/>
                  </a:lnTo>
                  <a:lnTo>
                    <a:pt x="358823" y="1484951"/>
                  </a:lnTo>
                  <a:lnTo>
                    <a:pt x="353340" y="1547605"/>
                  </a:lnTo>
                  <a:lnTo>
                    <a:pt x="346726" y="1608888"/>
                  </a:lnTo>
                  <a:lnTo>
                    <a:pt x="339013" y="1668671"/>
                  </a:lnTo>
                  <a:lnTo>
                    <a:pt x="330232" y="1726830"/>
                  </a:lnTo>
                  <a:lnTo>
                    <a:pt x="320417" y="1783237"/>
                  </a:lnTo>
                  <a:lnTo>
                    <a:pt x="309599" y="1837766"/>
                  </a:lnTo>
                  <a:lnTo>
                    <a:pt x="297809" y="1890291"/>
                  </a:lnTo>
                  <a:lnTo>
                    <a:pt x="285080" y="1940686"/>
                  </a:lnTo>
                  <a:lnTo>
                    <a:pt x="271443" y="1988823"/>
                  </a:lnTo>
                  <a:lnTo>
                    <a:pt x="256932" y="2034577"/>
                  </a:lnTo>
                  <a:lnTo>
                    <a:pt x="241576" y="2077821"/>
                  </a:lnTo>
                  <a:lnTo>
                    <a:pt x="225409" y="2118429"/>
                  </a:lnTo>
                  <a:lnTo>
                    <a:pt x="208463" y="2156275"/>
                  </a:lnTo>
                  <a:lnTo>
                    <a:pt x="190769" y="2191232"/>
                  </a:lnTo>
                  <a:lnTo>
                    <a:pt x="153266" y="2251973"/>
                  </a:lnTo>
                  <a:lnTo>
                    <a:pt x="113155" y="2299641"/>
                  </a:lnTo>
                  <a:lnTo>
                    <a:pt x="92201" y="2318258"/>
                  </a:lnTo>
                  <a:lnTo>
                    <a:pt x="92201" y="2364359"/>
                  </a:lnTo>
                  <a:lnTo>
                    <a:pt x="0" y="2308098"/>
                  </a:lnTo>
                  <a:lnTo>
                    <a:pt x="92201" y="2179954"/>
                  </a:lnTo>
                  <a:lnTo>
                    <a:pt x="92201" y="2226056"/>
                  </a:lnTo>
                  <a:lnTo>
                    <a:pt x="113389" y="2207218"/>
                  </a:lnTo>
                  <a:lnTo>
                    <a:pt x="153944" y="2158844"/>
                  </a:lnTo>
                  <a:lnTo>
                    <a:pt x="191843" y="2097066"/>
                  </a:lnTo>
                  <a:lnTo>
                    <a:pt x="209713" y="2061474"/>
                  </a:lnTo>
                  <a:lnTo>
                    <a:pt x="226818" y="2022919"/>
                  </a:lnTo>
                  <a:lnTo>
                    <a:pt x="243124" y="1981530"/>
                  </a:lnTo>
                  <a:lnTo>
                    <a:pt x="258597" y="1937438"/>
                  </a:lnTo>
                  <a:lnTo>
                    <a:pt x="273203" y="1890771"/>
                  </a:lnTo>
                  <a:lnTo>
                    <a:pt x="286908" y="1841658"/>
                  </a:lnTo>
                  <a:lnTo>
                    <a:pt x="299680" y="1790230"/>
                  </a:lnTo>
                  <a:lnTo>
                    <a:pt x="311483" y="1736615"/>
                  </a:lnTo>
                  <a:lnTo>
                    <a:pt x="322284" y="1680943"/>
                  </a:lnTo>
                  <a:lnTo>
                    <a:pt x="332048" y="1623343"/>
                  </a:lnTo>
                  <a:lnTo>
                    <a:pt x="340744" y="1563945"/>
                  </a:lnTo>
                  <a:lnTo>
                    <a:pt x="348335" y="1502878"/>
                  </a:lnTo>
                  <a:lnTo>
                    <a:pt x="354789" y="1440271"/>
                  </a:lnTo>
                  <a:lnTo>
                    <a:pt x="360072" y="1376254"/>
                  </a:lnTo>
                  <a:lnTo>
                    <a:pt x="364149" y="1310956"/>
                  </a:lnTo>
                  <a:lnTo>
                    <a:pt x="366988" y="1244507"/>
                  </a:lnTo>
                  <a:lnTo>
                    <a:pt x="368553" y="1177036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7476744" y="4359148"/>
              <a:ext cx="368935" cy="1187450"/>
            </a:xfrm>
            <a:custGeom>
              <a:avLst/>
              <a:gdLst/>
              <a:ahLst/>
              <a:cxnLst/>
              <a:rect l="l" t="t" r="r" b="b"/>
              <a:pathLst>
                <a:path w="368934" h="1187450">
                  <a:moveTo>
                    <a:pt x="368553" y="0"/>
                  </a:moveTo>
                  <a:lnTo>
                    <a:pt x="366988" y="67471"/>
                  </a:lnTo>
                  <a:lnTo>
                    <a:pt x="364149" y="133920"/>
                  </a:lnTo>
                  <a:lnTo>
                    <a:pt x="360072" y="199218"/>
                  </a:lnTo>
                  <a:lnTo>
                    <a:pt x="354789" y="263235"/>
                  </a:lnTo>
                  <a:lnTo>
                    <a:pt x="348335" y="325842"/>
                  </a:lnTo>
                  <a:lnTo>
                    <a:pt x="340744" y="386909"/>
                  </a:lnTo>
                  <a:lnTo>
                    <a:pt x="332048" y="446307"/>
                  </a:lnTo>
                  <a:lnTo>
                    <a:pt x="322284" y="503907"/>
                  </a:lnTo>
                  <a:lnTo>
                    <a:pt x="311483" y="559579"/>
                  </a:lnTo>
                  <a:lnTo>
                    <a:pt x="299680" y="613194"/>
                  </a:lnTo>
                  <a:lnTo>
                    <a:pt x="286908" y="664622"/>
                  </a:lnTo>
                  <a:lnTo>
                    <a:pt x="273203" y="713735"/>
                  </a:lnTo>
                  <a:lnTo>
                    <a:pt x="258597" y="760402"/>
                  </a:lnTo>
                  <a:lnTo>
                    <a:pt x="243124" y="804494"/>
                  </a:lnTo>
                  <a:lnTo>
                    <a:pt x="226818" y="845883"/>
                  </a:lnTo>
                  <a:lnTo>
                    <a:pt x="209713" y="884438"/>
                  </a:lnTo>
                  <a:lnTo>
                    <a:pt x="191843" y="920030"/>
                  </a:lnTo>
                  <a:lnTo>
                    <a:pt x="153944" y="981808"/>
                  </a:lnTo>
                  <a:lnTo>
                    <a:pt x="113389" y="1030182"/>
                  </a:lnTo>
                  <a:lnTo>
                    <a:pt x="92201" y="1049020"/>
                  </a:lnTo>
                  <a:lnTo>
                    <a:pt x="92201" y="1002918"/>
                  </a:lnTo>
                  <a:lnTo>
                    <a:pt x="0" y="1131061"/>
                  </a:lnTo>
                  <a:lnTo>
                    <a:pt x="92201" y="1187323"/>
                  </a:lnTo>
                  <a:lnTo>
                    <a:pt x="92201" y="1141221"/>
                  </a:lnTo>
                  <a:lnTo>
                    <a:pt x="112954" y="1122807"/>
                  </a:lnTo>
                  <a:lnTo>
                    <a:pt x="152676" y="1075782"/>
                  </a:lnTo>
                  <a:lnTo>
                    <a:pt x="189822" y="1015984"/>
                  </a:lnTo>
                  <a:lnTo>
                    <a:pt x="207355" y="981604"/>
                  </a:lnTo>
                  <a:lnTo>
                    <a:pt x="224154" y="944403"/>
                  </a:lnTo>
                  <a:lnTo>
                    <a:pt x="240189" y="904503"/>
                  </a:lnTo>
                  <a:lnTo>
                    <a:pt x="255432" y="862028"/>
                  </a:lnTo>
                  <a:lnTo>
                    <a:pt x="269851" y="817102"/>
                  </a:lnTo>
                  <a:lnTo>
                    <a:pt x="283417" y="769849"/>
                  </a:lnTo>
                  <a:lnTo>
                    <a:pt x="296100" y="720391"/>
                  </a:lnTo>
                  <a:lnTo>
                    <a:pt x="307870" y="668853"/>
                  </a:lnTo>
                  <a:lnTo>
                    <a:pt x="318698" y="615359"/>
                  </a:lnTo>
                  <a:lnTo>
                    <a:pt x="328553" y="560032"/>
                  </a:lnTo>
                  <a:lnTo>
                    <a:pt x="337406" y="502995"/>
                  </a:lnTo>
                  <a:lnTo>
                    <a:pt x="345226" y="444372"/>
                  </a:lnTo>
                  <a:lnTo>
                    <a:pt x="351984" y="384288"/>
                  </a:lnTo>
                  <a:lnTo>
                    <a:pt x="357650" y="322865"/>
                  </a:lnTo>
                  <a:lnTo>
                    <a:pt x="362194" y="260227"/>
                  </a:lnTo>
                  <a:lnTo>
                    <a:pt x="365586" y="196498"/>
                  </a:lnTo>
                  <a:lnTo>
                    <a:pt x="367797" y="131801"/>
                  </a:lnTo>
                  <a:lnTo>
                    <a:pt x="368796" y="66260"/>
                  </a:lnTo>
                  <a:lnTo>
                    <a:pt x="3685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7476744" y="3182111"/>
              <a:ext cx="368935" cy="1223645"/>
            </a:xfrm>
            <a:custGeom>
              <a:avLst/>
              <a:gdLst/>
              <a:ahLst/>
              <a:cxnLst/>
              <a:rect l="l" t="t" r="r" b="b"/>
              <a:pathLst>
                <a:path w="368934" h="1223645">
                  <a:moveTo>
                    <a:pt x="0" y="0"/>
                  </a:moveTo>
                  <a:lnTo>
                    <a:pt x="0" y="92201"/>
                  </a:lnTo>
                  <a:lnTo>
                    <a:pt x="22468" y="94266"/>
                  </a:lnTo>
                  <a:lnTo>
                    <a:pt x="44581" y="100379"/>
                  </a:lnTo>
                  <a:lnTo>
                    <a:pt x="87583" y="124279"/>
                  </a:lnTo>
                  <a:lnTo>
                    <a:pt x="128697" y="162957"/>
                  </a:lnTo>
                  <a:lnTo>
                    <a:pt x="167615" y="215465"/>
                  </a:lnTo>
                  <a:lnTo>
                    <a:pt x="204027" y="280857"/>
                  </a:lnTo>
                  <a:lnTo>
                    <a:pt x="221198" y="318089"/>
                  </a:lnTo>
                  <a:lnTo>
                    <a:pt x="237626" y="358187"/>
                  </a:lnTo>
                  <a:lnTo>
                    <a:pt x="253275" y="401033"/>
                  </a:lnTo>
                  <a:lnTo>
                    <a:pt x="268104" y="446508"/>
                  </a:lnTo>
                  <a:lnTo>
                    <a:pt x="282075" y="494494"/>
                  </a:lnTo>
                  <a:lnTo>
                    <a:pt x="295151" y="544874"/>
                  </a:lnTo>
                  <a:lnTo>
                    <a:pt x="307292" y="597527"/>
                  </a:lnTo>
                  <a:lnTo>
                    <a:pt x="318459" y="652337"/>
                  </a:lnTo>
                  <a:lnTo>
                    <a:pt x="328615" y="709185"/>
                  </a:lnTo>
                  <a:lnTo>
                    <a:pt x="337720" y="767953"/>
                  </a:lnTo>
                  <a:lnTo>
                    <a:pt x="345736" y="828522"/>
                  </a:lnTo>
                  <a:lnTo>
                    <a:pt x="352625" y="890773"/>
                  </a:lnTo>
                  <a:lnTo>
                    <a:pt x="358348" y="954590"/>
                  </a:lnTo>
                  <a:lnTo>
                    <a:pt x="362866" y="1019853"/>
                  </a:lnTo>
                  <a:lnTo>
                    <a:pt x="366141" y="1086444"/>
                  </a:lnTo>
                  <a:lnTo>
                    <a:pt x="368135" y="1154244"/>
                  </a:lnTo>
                  <a:lnTo>
                    <a:pt x="368807" y="1223137"/>
                  </a:lnTo>
                  <a:lnTo>
                    <a:pt x="368807" y="1131062"/>
                  </a:lnTo>
                  <a:lnTo>
                    <a:pt x="368135" y="1062156"/>
                  </a:lnTo>
                  <a:lnTo>
                    <a:pt x="366141" y="994342"/>
                  </a:lnTo>
                  <a:lnTo>
                    <a:pt x="362866" y="927740"/>
                  </a:lnTo>
                  <a:lnTo>
                    <a:pt x="358348" y="862466"/>
                  </a:lnTo>
                  <a:lnTo>
                    <a:pt x="352625" y="798640"/>
                  </a:lnTo>
                  <a:lnTo>
                    <a:pt x="345736" y="736379"/>
                  </a:lnTo>
                  <a:lnTo>
                    <a:pt x="337720" y="675802"/>
                  </a:lnTo>
                  <a:lnTo>
                    <a:pt x="328615" y="617027"/>
                  </a:lnTo>
                  <a:lnTo>
                    <a:pt x="318459" y="560173"/>
                  </a:lnTo>
                  <a:lnTo>
                    <a:pt x="307292" y="505357"/>
                  </a:lnTo>
                  <a:lnTo>
                    <a:pt x="295151" y="452698"/>
                  </a:lnTo>
                  <a:lnTo>
                    <a:pt x="282075" y="402314"/>
                  </a:lnTo>
                  <a:lnTo>
                    <a:pt x="268104" y="354324"/>
                  </a:lnTo>
                  <a:lnTo>
                    <a:pt x="253275" y="308845"/>
                  </a:lnTo>
                  <a:lnTo>
                    <a:pt x="237626" y="265996"/>
                  </a:lnTo>
                  <a:lnTo>
                    <a:pt x="221198" y="225896"/>
                  </a:lnTo>
                  <a:lnTo>
                    <a:pt x="204027" y="188662"/>
                  </a:lnTo>
                  <a:lnTo>
                    <a:pt x="186153" y="154413"/>
                  </a:lnTo>
                  <a:lnTo>
                    <a:pt x="148450" y="95342"/>
                  </a:lnTo>
                  <a:lnTo>
                    <a:pt x="108395" y="49629"/>
                  </a:lnTo>
                  <a:lnTo>
                    <a:pt x="66299" y="18221"/>
                  </a:lnTo>
                  <a:lnTo>
                    <a:pt x="22468" y="2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7476744" y="3182111"/>
              <a:ext cx="368935" cy="2364740"/>
            </a:xfrm>
            <a:custGeom>
              <a:avLst/>
              <a:gdLst/>
              <a:ahLst/>
              <a:cxnLst/>
              <a:rect l="l" t="t" r="r" b="b"/>
              <a:pathLst>
                <a:path w="368934" h="2364740">
                  <a:moveTo>
                    <a:pt x="368807" y="1223137"/>
                  </a:moveTo>
                  <a:lnTo>
                    <a:pt x="368135" y="1154244"/>
                  </a:lnTo>
                  <a:lnTo>
                    <a:pt x="366141" y="1086444"/>
                  </a:lnTo>
                  <a:lnTo>
                    <a:pt x="362866" y="1019853"/>
                  </a:lnTo>
                  <a:lnTo>
                    <a:pt x="358348" y="954590"/>
                  </a:lnTo>
                  <a:lnTo>
                    <a:pt x="352625" y="890773"/>
                  </a:lnTo>
                  <a:lnTo>
                    <a:pt x="345736" y="828522"/>
                  </a:lnTo>
                  <a:lnTo>
                    <a:pt x="337720" y="767953"/>
                  </a:lnTo>
                  <a:lnTo>
                    <a:pt x="328615" y="709185"/>
                  </a:lnTo>
                  <a:lnTo>
                    <a:pt x="318459" y="652337"/>
                  </a:lnTo>
                  <a:lnTo>
                    <a:pt x="307292" y="597527"/>
                  </a:lnTo>
                  <a:lnTo>
                    <a:pt x="295151" y="544874"/>
                  </a:lnTo>
                  <a:lnTo>
                    <a:pt x="282075" y="494494"/>
                  </a:lnTo>
                  <a:lnTo>
                    <a:pt x="268104" y="446508"/>
                  </a:lnTo>
                  <a:lnTo>
                    <a:pt x="253275" y="401033"/>
                  </a:lnTo>
                  <a:lnTo>
                    <a:pt x="237626" y="358187"/>
                  </a:lnTo>
                  <a:lnTo>
                    <a:pt x="221198" y="318089"/>
                  </a:lnTo>
                  <a:lnTo>
                    <a:pt x="204027" y="280857"/>
                  </a:lnTo>
                  <a:lnTo>
                    <a:pt x="186153" y="246610"/>
                  </a:lnTo>
                  <a:lnTo>
                    <a:pt x="148450" y="187541"/>
                  </a:lnTo>
                  <a:lnTo>
                    <a:pt x="108395" y="141830"/>
                  </a:lnTo>
                  <a:lnTo>
                    <a:pt x="66299" y="110423"/>
                  </a:lnTo>
                  <a:lnTo>
                    <a:pt x="22468" y="94266"/>
                  </a:lnTo>
                  <a:lnTo>
                    <a:pt x="0" y="92201"/>
                  </a:lnTo>
                  <a:lnTo>
                    <a:pt x="0" y="0"/>
                  </a:lnTo>
                  <a:lnTo>
                    <a:pt x="44581" y="8177"/>
                  </a:lnTo>
                  <a:lnTo>
                    <a:pt x="87583" y="32078"/>
                  </a:lnTo>
                  <a:lnTo>
                    <a:pt x="128697" y="70756"/>
                  </a:lnTo>
                  <a:lnTo>
                    <a:pt x="167615" y="123267"/>
                  </a:lnTo>
                  <a:lnTo>
                    <a:pt x="204027" y="188662"/>
                  </a:lnTo>
                  <a:lnTo>
                    <a:pt x="221198" y="225896"/>
                  </a:lnTo>
                  <a:lnTo>
                    <a:pt x="237626" y="265996"/>
                  </a:lnTo>
                  <a:lnTo>
                    <a:pt x="253275" y="308845"/>
                  </a:lnTo>
                  <a:lnTo>
                    <a:pt x="268104" y="354324"/>
                  </a:lnTo>
                  <a:lnTo>
                    <a:pt x="282075" y="402314"/>
                  </a:lnTo>
                  <a:lnTo>
                    <a:pt x="295151" y="452698"/>
                  </a:lnTo>
                  <a:lnTo>
                    <a:pt x="307292" y="505357"/>
                  </a:lnTo>
                  <a:lnTo>
                    <a:pt x="318459" y="560173"/>
                  </a:lnTo>
                  <a:lnTo>
                    <a:pt x="328615" y="617027"/>
                  </a:lnTo>
                  <a:lnTo>
                    <a:pt x="337720" y="675802"/>
                  </a:lnTo>
                  <a:lnTo>
                    <a:pt x="345736" y="736379"/>
                  </a:lnTo>
                  <a:lnTo>
                    <a:pt x="352625" y="798640"/>
                  </a:lnTo>
                  <a:lnTo>
                    <a:pt x="358348" y="862466"/>
                  </a:lnTo>
                  <a:lnTo>
                    <a:pt x="362866" y="927740"/>
                  </a:lnTo>
                  <a:lnTo>
                    <a:pt x="366141" y="994342"/>
                  </a:lnTo>
                  <a:lnTo>
                    <a:pt x="368135" y="1062156"/>
                  </a:lnTo>
                  <a:lnTo>
                    <a:pt x="368807" y="1131062"/>
                  </a:lnTo>
                  <a:lnTo>
                    <a:pt x="368807" y="1223137"/>
                  </a:lnTo>
                  <a:lnTo>
                    <a:pt x="368168" y="1290017"/>
                  </a:lnTo>
                  <a:lnTo>
                    <a:pt x="366269" y="1356030"/>
                  </a:lnTo>
                  <a:lnTo>
                    <a:pt x="363143" y="1421050"/>
                  </a:lnTo>
                  <a:lnTo>
                    <a:pt x="358823" y="1484951"/>
                  </a:lnTo>
                  <a:lnTo>
                    <a:pt x="353340" y="1547605"/>
                  </a:lnTo>
                  <a:lnTo>
                    <a:pt x="346726" y="1608888"/>
                  </a:lnTo>
                  <a:lnTo>
                    <a:pt x="339013" y="1668671"/>
                  </a:lnTo>
                  <a:lnTo>
                    <a:pt x="330232" y="1726830"/>
                  </a:lnTo>
                  <a:lnTo>
                    <a:pt x="320417" y="1783237"/>
                  </a:lnTo>
                  <a:lnTo>
                    <a:pt x="309599" y="1837766"/>
                  </a:lnTo>
                  <a:lnTo>
                    <a:pt x="297809" y="1890291"/>
                  </a:lnTo>
                  <a:lnTo>
                    <a:pt x="285080" y="1940686"/>
                  </a:lnTo>
                  <a:lnTo>
                    <a:pt x="271443" y="1988823"/>
                  </a:lnTo>
                  <a:lnTo>
                    <a:pt x="256932" y="2034577"/>
                  </a:lnTo>
                  <a:lnTo>
                    <a:pt x="241576" y="2077821"/>
                  </a:lnTo>
                  <a:lnTo>
                    <a:pt x="225409" y="2118429"/>
                  </a:lnTo>
                  <a:lnTo>
                    <a:pt x="208463" y="2156275"/>
                  </a:lnTo>
                  <a:lnTo>
                    <a:pt x="190769" y="2191232"/>
                  </a:lnTo>
                  <a:lnTo>
                    <a:pt x="153266" y="2251973"/>
                  </a:lnTo>
                  <a:lnTo>
                    <a:pt x="113155" y="2299641"/>
                  </a:lnTo>
                  <a:lnTo>
                    <a:pt x="92201" y="2318258"/>
                  </a:lnTo>
                  <a:lnTo>
                    <a:pt x="92201" y="2364359"/>
                  </a:lnTo>
                  <a:lnTo>
                    <a:pt x="0" y="2308098"/>
                  </a:lnTo>
                  <a:lnTo>
                    <a:pt x="92201" y="2179954"/>
                  </a:lnTo>
                  <a:lnTo>
                    <a:pt x="92201" y="2226056"/>
                  </a:lnTo>
                  <a:lnTo>
                    <a:pt x="113389" y="2207218"/>
                  </a:lnTo>
                  <a:lnTo>
                    <a:pt x="153944" y="2158844"/>
                  </a:lnTo>
                  <a:lnTo>
                    <a:pt x="191843" y="2097066"/>
                  </a:lnTo>
                  <a:lnTo>
                    <a:pt x="209713" y="2061474"/>
                  </a:lnTo>
                  <a:lnTo>
                    <a:pt x="226818" y="2022919"/>
                  </a:lnTo>
                  <a:lnTo>
                    <a:pt x="243124" y="1981530"/>
                  </a:lnTo>
                  <a:lnTo>
                    <a:pt x="258597" y="1937438"/>
                  </a:lnTo>
                  <a:lnTo>
                    <a:pt x="273203" y="1890771"/>
                  </a:lnTo>
                  <a:lnTo>
                    <a:pt x="286908" y="1841658"/>
                  </a:lnTo>
                  <a:lnTo>
                    <a:pt x="299680" y="1790230"/>
                  </a:lnTo>
                  <a:lnTo>
                    <a:pt x="311483" y="1736615"/>
                  </a:lnTo>
                  <a:lnTo>
                    <a:pt x="322284" y="1680943"/>
                  </a:lnTo>
                  <a:lnTo>
                    <a:pt x="332048" y="1623343"/>
                  </a:lnTo>
                  <a:lnTo>
                    <a:pt x="340744" y="1563945"/>
                  </a:lnTo>
                  <a:lnTo>
                    <a:pt x="348335" y="1502878"/>
                  </a:lnTo>
                  <a:lnTo>
                    <a:pt x="354789" y="1440271"/>
                  </a:lnTo>
                  <a:lnTo>
                    <a:pt x="360072" y="1376254"/>
                  </a:lnTo>
                  <a:lnTo>
                    <a:pt x="364149" y="1310956"/>
                  </a:lnTo>
                  <a:lnTo>
                    <a:pt x="366988" y="1244507"/>
                  </a:lnTo>
                  <a:lnTo>
                    <a:pt x="368553" y="1177036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6693408" y="4359148"/>
              <a:ext cx="370840" cy="1187450"/>
            </a:xfrm>
            <a:custGeom>
              <a:avLst/>
              <a:gdLst/>
              <a:ahLst/>
              <a:cxnLst/>
              <a:rect l="l" t="t" r="r" b="b"/>
              <a:pathLst>
                <a:path w="370840" h="1187450">
                  <a:moveTo>
                    <a:pt x="370077" y="0"/>
                  </a:moveTo>
                  <a:lnTo>
                    <a:pt x="368509" y="67436"/>
                  </a:lnTo>
                  <a:lnTo>
                    <a:pt x="365661" y="133851"/>
                  </a:lnTo>
                  <a:lnTo>
                    <a:pt x="361569" y="199115"/>
                  </a:lnTo>
                  <a:lnTo>
                    <a:pt x="356265" y="263098"/>
                  </a:lnTo>
                  <a:lnTo>
                    <a:pt x="349785" y="325671"/>
                  </a:lnTo>
                  <a:lnTo>
                    <a:pt x="342162" y="386706"/>
                  </a:lnTo>
                  <a:lnTo>
                    <a:pt x="333430" y="446073"/>
                  </a:lnTo>
                  <a:lnTo>
                    <a:pt x="323624" y="503642"/>
                  </a:lnTo>
                  <a:lnTo>
                    <a:pt x="312778" y="559285"/>
                  </a:lnTo>
                  <a:lnTo>
                    <a:pt x="300925" y="612871"/>
                  </a:lnTo>
                  <a:lnTo>
                    <a:pt x="288099" y="664273"/>
                  </a:lnTo>
                  <a:lnTo>
                    <a:pt x="274335" y="713360"/>
                  </a:lnTo>
                  <a:lnTo>
                    <a:pt x="259667" y="760004"/>
                  </a:lnTo>
                  <a:lnTo>
                    <a:pt x="244129" y="804075"/>
                  </a:lnTo>
                  <a:lnTo>
                    <a:pt x="227754" y="845444"/>
                  </a:lnTo>
                  <a:lnTo>
                    <a:pt x="210578" y="883981"/>
                  </a:lnTo>
                  <a:lnTo>
                    <a:pt x="192633" y="919558"/>
                  </a:lnTo>
                  <a:lnTo>
                    <a:pt x="154576" y="981314"/>
                  </a:lnTo>
                  <a:lnTo>
                    <a:pt x="113856" y="1029676"/>
                  </a:lnTo>
                  <a:lnTo>
                    <a:pt x="92583" y="1048511"/>
                  </a:lnTo>
                  <a:lnTo>
                    <a:pt x="92583" y="1002157"/>
                  </a:lnTo>
                  <a:lnTo>
                    <a:pt x="0" y="1130680"/>
                  </a:lnTo>
                  <a:lnTo>
                    <a:pt x="92583" y="1187323"/>
                  </a:lnTo>
                  <a:lnTo>
                    <a:pt x="92583" y="1141095"/>
                  </a:lnTo>
                  <a:lnTo>
                    <a:pt x="113429" y="1122680"/>
                  </a:lnTo>
                  <a:lnTo>
                    <a:pt x="153330" y="1075650"/>
                  </a:lnTo>
                  <a:lnTo>
                    <a:pt x="190643" y="1015845"/>
                  </a:lnTo>
                  <a:lnTo>
                    <a:pt x="208254" y="981461"/>
                  </a:lnTo>
                  <a:lnTo>
                    <a:pt x="225127" y="944256"/>
                  </a:lnTo>
                  <a:lnTo>
                    <a:pt x="241234" y="904352"/>
                  </a:lnTo>
                  <a:lnTo>
                    <a:pt x="256543" y="861874"/>
                  </a:lnTo>
                  <a:lnTo>
                    <a:pt x="271024" y="816946"/>
                  </a:lnTo>
                  <a:lnTo>
                    <a:pt x="284649" y="769690"/>
                  </a:lnTo>
                  <a:lnTo>
                    <a:pt x="297386" y="720232"/>
                  </a:lnTo>
                  <a:lnTo>
                    <a:pt x="309205" y="668695"/>
                  </a:lnTo>
                  <a:lnTo>
                    <a:pt x="320077" y="615203"/>
                  </a:lnTo>
                  <a:lnTo>
                    <a:pt x="329972" y="559880"/>
                  </a:lnTo>
                  <a:lnTo>
                    <a:pt x="338859" y="502849"/>
                  </a:lnTo>
                  <a:lnTo>
                    <a:pt x="346708" y="444235"/>
                  </a:lnTo>
                  <a:lnTo>
                    <a:pt x="353490" y="384161"/>
                  </a:lnTo>
                  <a:lnTo>
                    <a:pt x="359174" y="322751"/>
                  </a:lnTo>
                  <a:lnTo>
                    <a:pt x="363730" y="260129"/>
                  </a:lnTo>
                  <a:lnTo>
                    <a:pt x="367129" y="196419"/>
                  </a:lnTo>
                  <a:lnTo>
                    <a:pt x="369340" y="131745"/>
                  </a:lnTo>
                  <a:lnTo>
                    <a:pt x="370333" y="66231"/>
                  </a:lnTo>
                  <a:lnTo>
                    <a:pt x="3700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6693408" y="3182111"/>
              <a:ext cx="370840" cy="1223645"/>
            </a:xfrm>
            <a:custGeom>
              <a:avLst/>
              <a:gdLst/>
              <a:ahLst/>
              <a:cxnLst/>
              <a:rect l="l" t="t" r="r" b="b"/>
              <a:pathLst>
                <a:path w="370840" h="1223645">
                  <a:moveTo>
                    <a:pt x="0" y="0"/>
                  </a:moveTo>
                  <a:lnTo>
                    <a:pt x="0" y="92583"/>
                  </a:lnTo>
                  <a:lnTo>
                    <a:pt x="22553" y="94646"/>
                  </a:lnTo>
                  <a:lnTo>
                    <a:pt x="44750" y="100758"/>
                  </a:lnTo>
                  <a:lnTo>
                    <a:pt x="87919" y="124652"/>
                  </a:lnTo>
                  <a:lnTo>
                    <a:pt x="129197" y="163321"/>
                  </a:lnTo>
                  <a:lnTo>
                    <a:pt x="168272" y="215816"/>
                  </a:lnTo>
                  <a:lnTo>
                    <a:pt x="204835" y="281193"/>
                  </a:lnTo>
                  <a:lnTo>
                    <a:pt x="222078" y="318416"/>
                  </a:lnTo>
                  <a:lnTo>
                    <a:pt x="238576" y="358504"/>
                  </a:lnTo>
                  <a:lnTo>
                    <a:pt x="254290" y="401340"/>
                  </a:lnTo>
                  <a:lnTo>
                    <a:pt x="269183" y="446804"/>
                  </a:lnTo>
                  <a:lnTo>
                    <a:pt x="283215" y="494780"/>
                  </a:lnTo>
                  <a:lnTo>
                    <a:pt x="296347" y="545147"/>
                  </a:lnTo>
                  <a:lnTo>
                    <a:pt x="308541" y="597789"/>
                  </a:lnTo>
                  <a:lnTo>
                    <a:pt x="319757" y="652587"/>
                  </a:lnTo>
                  <a:lnTo>
                    <a:pt x="329958" y="709422"/>
                  </a:lnTo>
                  <a:lnTo>
                    <a:pt x="339104" y="768176"/>
                  </a:lnTo>
                  <a:lnTo>
                    <a:pt x="347156" y="828732"/>
                  </a:lnTo>
                  <a:lnTo>
                    <a:pt x="354076" y="890970"/>
                  </a:lnTo>
                  <a:lnTo>
                    <a:pt x="359824" y="954773"/>
                  </a:lnTo>
                  <a:lnTo>
                    <a:pt x="364363" y="1020022"/>
                  </a:lnTo>
                  <a:lnTo>
                    <a:pt x="367653" y="1086599"/>
                  </a:lnTo>
                  <a:lnTo>
                    <a:pt x="369655" y="1154385"/>
                  </a:lnTo>
                  <a:lnTo>
                    <a:pt x="370332" y="1223264"/>
                  </a:lnTo>
                  <a:lnTo>
                    <a:pt x="370332" y="1130681"/>
                  </a:lnTo>
                  <a:lnTo>
                    <a:pt x="369655" y="1061802"/>
                  </a:lnTo>
                  <a:lnTo>
                    <a:pt x="367653" y="994016"/>
                  </a:lnTo>
                  <a:lnTo>
                    <a:pt x="364363" y="927439"/>
                  </a:lnTo>
                  <a:lnTo>
                    <a:pt x="359824" y="862190"/>
                  </a:lnTo>
                  <a:lnTo>
                    <a:pt x="354076" y="798387"/>
                  </a:lnTo>
                  <a:lnTo>
                    <a:pt x="347156" y="736149"/>
                  </a:lnTo>
                  <a:lnTo>
                    <a:pt x="339104" y="675593"/>
                  </a:lnTo>
                  <a:lnTo>
                    <a:pt x="329958" y="616839"/>
                  </a:lnTo>
                  <a:lnTo>
                    <a:pt x="319757" y="560004"/>
                  </a:lnTo>
                  <a:lnTo>
                    <a:pt x="308541" y="505206"/>
                  </a:lnTo>
                  <a:lnTo>
                    <a:pt x="296347" y="452564"/>
                  </a:lnTo>
                  <a:lnTo>
                    <a:pt x="283215" y="402197"/>
                  </a:lnTo>
                  <a:lnTo>
                    <a:pt x="269183" y="354221"/>
                  </a:lnTo>
                  <a:lnTo>
                    <a:pt x="254290" y="308757"/>
                  </a:lnTo>
                  <a:lnTo>
                    <a:pt x="238576" y="265921"/>
                  </a:lnTo>
                  <a:lnTo>
                    <a:pt x="222078" y="225833"/>
                  </a:lnTo>
                  <a:lnTo>
                    <a:pt x="204835" y="188610"/>
                  </a:lnTo>
                  <a:lnTo>
                    <a:pt x="186887" y="154370"/>
                  </a:lnTo>
                  <a:lnTo>
                    <a:pt x="149029" y="95316"/>
                  </a:lnTo>
                  <a:lnTo>
                    <a:pt x="108814" y="49616"/>
                  </a:lnTo>
                  <a:lnTo>
                    <a:pt x="66552" y="18216"/>
                  </a:lnTo>
                  <a:lnTo>
                    <a:pt x="22553" y="2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6693408" y="3182111"/>
              <a:ext cx="370840" cy="2364740"/>
            </a:xfrm>
            <a:custGeom>
              <a:avLst/>
              <a:gdLst/>
              <a:ahLst/>
              <a:cxnLst/>
              <a:rect l="l" t="t" r="r" b="b"/>
              <a:pathLst>
                <a:path w="370840" h="2364740">
                  <a:moveTo>
                    <a:pt x="370332" y="1223264"/>
                  </a:moveTo>
                  <a:lnTo>
                    <a:pt x="369655" y="1154385"/>
                  </a:lnTo>
                  <a:lnTo>
                    <a:pt x="367653" y="1086599"/>
                  </a:lnTo>
                  <a:lnTo>
                    <a:pt x="364363" y="1020022"/>
                  </a:lnTo>
                  <a:lnTo>
                    <a:pt x="359824" y="954773"/>
                  </a:lnTo>
                  <a:lnTo>
                    <a:pt x="354076" y="890970"/>
                  </a:lnTo>
                  <a:lnTo>
                    <a:pt x="347156" y="828732"/>
                  </a:lnTo>
                  <a:lnTo>
                    <a:pt x="339104" y="768176"/>
                  </a:lnTo>
                  <a:lnTo>
                    <a:pt x="329958" y="709422"/>
                  </a:lnTo>
                  <a:lnTo>
                    <a:pt x="319757" y="652587"/>
                  </a:lnTo>
                  <a:lnTo>
                    <a:pt x="308541" y="597789"/>
                  </a:lnTo>
                  <a:lnTo>
                    <a:pt x="296347" y="545147"/>
                  </a:lnTo>
                  <a:lnTo>
                    <a:pt x="283215" y="494780"/>
                  </a:lnTo>
                  <a:lnTo>
                    <a:pt x="269183" y="446804"/>
                  </a:lnTo>
                  <a:lnTo>
                    <a:pt x="254290" y="401340"/>
                  </a:lnTo>
                  <a:lnTo>
                    <a:pt x="238576" y="358504"/>
                  </a:lnTo>
                  <a:lnTo>
                    <a:pt x="222078" y="318416"/>
                  </a:lnTo>
                  <a:lnTo>
                    <a:pt x="204835" y="281193"/>
                  </a:lnTo>
                  <a:lnTo>
                    <a:pt x="186887" y="246953"/>
                  </a:lnTo>
                  <a:lnTo>
                    <a:pt x="149029" y="187899"/>
                  </a:lnTo>
                  <a:lnTo>
                    <a:pt x="108814" y="142199"/>
                  </a:lnTo>
                  <a:lnTo>
                    <a:pt x="66552" y="110799"/>
                  </a:lnTo>
                  <a:lnTo>
                    <a:pt x="22553" y="94646"/>
                  </a:lnTo>
                  <a:lnTo>
                    <a:pt x="0" y="92583"/>
                  </a:lnTo>
                  <a:lnTo>
                    <a:pt x="0" y="0"/>
                  </a:lnTo>
                  <a:lnTo>
                    <a:pt x="44750" y="8175"/>
                  </a:lnTo>
                  <a:lnTo>
                    <a:pt x="87919" y="32069"/>
                  </a:lnTo>
                  <a:lnTo>
                    <a:pt x="129197" y="70738"/>
                  </a:lnTo>
                  <a:lnTo>
                    <a:pt x="168272" y="123233"/>
                  </a:lnTo>
                  <a:lnTo>
                    <a:pt x="204835" y="188610"/>
                  </a:lnTo>
                  <a:lnTo>
                    <a:pt x="222078" y="225833"/>
                  </a:lnTo>
                  <a:lnTo>
                    <a:pt x="238576" y="265921"/>
                  </a:lnTo>
                  <a:lnTo>
                    <a:pt x="254290" y="308757"/>
                  </a:lnTo>
                  <a:lnTo>
                    <a:pt x="269183" y="354221"/>
                  </a:lnTo>
                  <a:lnTo>
                    <a:pt x="283215" y="402197"/>
                  </a:lnTo>
                  <a:lnTo>
                    <a:pt x="296347" y="452564"/>
                  </a:lnTo>
                  <a:lnTo>
                    <a:pt x="308541" y="505206"/>
                  </a:lnTo>
                  <a:lnTo>
                    <a:pt x="319757" y="560004"/>
                  </a:lnTo>
                  <a:lnTo>
                    <a:pt x="329958" y="616839"/>
                  </a:lnTo>
                  <a:lnTo>
                    <a:pt x="339104" y="675593"/>
                  </a:lnTo>
                  <a:lnTo>
                    <a:pt x="347156" y="736149"/>
                  </a:lnTo>
                  <a:lnTo>
                    <a:pt x="354076" y="798387"/>
                  </a:lnTo>
                  <a:lnTo>
                    <a:pt x="359824" y="862190"/>
                  </a:lnTo>
                  <a:lnTo>
                    <a:pt x="364363" y="927439"/>
                  </a:lnTo>
                  <a:lnTo>
                    <a:pt x="367653" y="994016"/>
                  </a:lnTo>
                  <a:lnTo>
                    <a:pt x="369655" y="1061802"/>
                  </a:lnTo>
                  <a:lnTo>
                    <a:pt x="370332" y="1130681"/>
                  </a:lnTo>
                  <a:lnTo>
                    <a:pt x="370332" y="1223264"/>
                  </a:lnTo>
                  <a:lnTo>
                    <a:pt x="369689" y="1290127"/>
                  </a:lnTo>
                  <a:lnTo>
                    <a:pt x="367782" y="1356124"/>
                  </a:lnTo>
                  <a:lnTo>
                    <a:pt x="364642" y="1421128"/>
                  </a:lnTo>
                  <a:lnTo>
                    <a:pt x="360303" y="1485012"/>
                  </a:lnTo>
                  <a:lnTo>
                    <a:pt x="354796" y="1547651"/>
                  </a:lnTo>
                  <a:lnTo>
                    <a:pt x="348153" y="1608918"/>
                  </a:lnTo>
                  <a:lnTo>
                    <a:pt x="340406" y="1668686"/>
                  </a:lnTo>
                  <a:lnTo>
                    <a:pt x="331588" y="1726830"/>
                  </a:lnTo>
                  <a:lnTo>
                    <a:pt x="321731" y="1783223"/>
                  </a:lnTo>
                  <a:lnTo>
                    <a:pt x="310866" y="1837738"/>
                  </a:lnTo>
                  <a:lnTo>
                    <a:pt x="299026" y="1890250"/>
                  </a:lnTo>
                  <a:lnTo>
                    <a:pt x="286243" y="1940632"/>
                  </a:lnTo>
                  <a:lnTo>
                    <a:pt x="272549" y="1988758"/>
                  </a:lnTo>
                  <a:lnTo>
                    <a:pt x="257977" y="2034501"/>
                  </a:lnTo>
                  <a:lnTo>
                    <a:pt x="242558" y="2077735"/>
                  </a:lnTo>
                  <a:lnTo>
                    <a:pt x="226324" y="2118334"/>
                  </a:lnTo>
                  <a:lnTo>
                    <a:pt x="209308" y="2156172"/>
                  </a:lnTo>
                  <a:lnTo>
                    <a:pt x="191542" y="2191121"/>
                  </a:lnTo>
                  <a:lnTo>
                    <a:pt x="153888" y="2251852"/>
                  </a:lnTo>
                  <a:lnTo>
                    <a:pt x="113618" y="2299515"/>
                  </a:lnTo>
                  <a:lnTo>
                    <a:pt x="92583" y="2318131"/>
                  </a:lnTo>
                  <a:lnTo>
                    <a:pt x="92583" y="2364359"/>
                  </a:lnTo>
                  <a:lnTo>
                    <a:pt x="0" y="2307716"/>
                  </a:lnTo>
                  <a:lnTo>
                    <a:pt x="92583" y="2179193"/>
                  </a:lnTo>
                  <a:lnTo>
                    <a:pt x="92583" y="2225548"/>
                  </a:lnTo>
                  <a:lnTo>
                    <a:pt x="113856" y="2206712"/>
                  </a:lnTo>
                  <a:lnTo>
                    <a:pt x="154576" y="2158350"/>
                  </a:lnTo>
                  <a:lnTo>
                    <a:pt x="192633" y="2096594"/>
                  </a:lnTo>
                  <a:lnTo>
                    <a:pt x="210578" y="2061017"/>
                  </a:lnTo>
                  <a:lnTo>
                    <a:pt x="227754" y="2022480"/>
                  </a:lnTo>
                  <a:lnTo>
                    <a:pt x="244129" y="1981111"/>
                  </a:lnTo>
                  <a:lnTo>
                    <a:pt x="259667" y="1937040"/>
                  </a:lnTo>
                  <a:lnTo>
                    <a:pt x="274335" y="1890396"/>
                  </a:lnTo>
                  <a:lnTo>
                    <a:pt x="288099" y="1841309"/>
                  </a:lnTo>
                  <a:lnTo>
                    <a:pt x="300925" y="1789907"/>
                  </a:lnTo>
                  <a:lnTo>
                    <a:pt x="312778" y="1736321"/>
                  </a:lnTo>
                  <a:lnTo>
                    <a:pt x="323624" y="1680678"/>
                  </a:lnTo>
                  <a:lnTo>
                    <a:pt x="333430" y="1623109"/>
                  </a:lnTo>
                  <a:lnTo>
                    <a:pt x="342162" y="1563742"/>
                  </a:lnTo>
                  <a:lnTo>
                    <a:pt x="349785" y="1502707"/>
                  </a:lnTo>
                  <a:lnTo>
                    <a:pt x="356265" y="1440134"/>
                  </a:lnTo>
                  <a:lnTo>
                    <a:pt x="361569" y="1376151"/>
                  </a:lnTo>
                  <a:lnTo>
                    <a:pt x="365661" y="1310887"/>
                  </a:lnTo>
                  <a:lnTo>
                    <a:pt x="368509" y="1244472"/>
                  </a:lnTo>
                  <a:lnTo>
                    <a:pt x="370077" y="1177036"/>
                  </a:lnTo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0" y="1464564"/>
              <a:ext cx="1469390" cy="228600"/>
            </a:xfrm>
            <a:custGeom>
              <a:avLst/>
              <a:gdLst/>
              <a:ahLst/>
              <a:cxnLst/>
              <a:rect l="l" t="t" r="r" b="b"/>
              <a:pathLst>
                <a:path w="1469390" h="228600">
                  <a:moveTo>
                    <a:pt x="0" y="114300"/>
                  </a:moveTo>
                  <a:lnTo>
                    <a:pt x="33024" y="80313"/>
                  </a:lnTo>
                  <a:lnTo>
                    <a:pt x="88658" y="59820"/>
                  </a:lnTo>
                  <a:lnTo>
                    <a:pt x="167740" y="41597"/>
                  </a:lnTo>
                  <a:lnTo>
                    <a:pt x="215150" y="33480"/>
                  </a:lnTo>
                  <a:lnTo>
                    <a:pt x="267315" y="26102"/>
                  </a:lnTo>
                  <a:lnTo>
                    <a:pt x="323864" y="19522"/>
                  </a:lnTo>
                  <a:lnTo>
                    <a:pt x="384430" y="13796"/>
                  </a:lnTo>
                  <a:lnTo>
                    <a:pt x="448641" y="8983"/>
                  </a:lnTo>
                  <a:lnTo>
                    <a:pt x="516130" y="5139"/>
                  </a:lnTo>
                  <a:lnTo>
                    <a:pt x="586527" y="2322"/>
                  </a:lnTo>
                  <a:lnTo>
                    <a:pt x="659463" y="590"/>
                  </a:lnTo>
                  <a:lnTo>
                    <a:pt x="734568" y="0"/>
                  </a:lnTo>
                  <a:lnTo>
                    <a:pt x="809672" y="590"/>
                  </a:lnTo>
                  <a:lnTo>
                    <a:pt x="882608" y="2322"/>
                  </a:lnTo>
                  <a:lnTo>
                    <a:pt x="953005" y="5139"/>
                  </a:lnTo>
                  <a:lnTo>
                    <a:pt x="1020494" y="8983"/>
                  </a:lnTo>
                  <a:lnTo>
                    <a:pt x="1084705" y="13796"/>
                  </a:lnTo>
                  <a:lnTo>
                    <a:pt x="1145271" y="19522"/>
                  </a:lnTo>
                  <a:lnTo>
                    <a:pt x="1201820" y="26102"/>
                  </a:lnTo>
                  <a:lnTo>
                    <a:pt x="1253985" y="33480"/>
                  </a:lnTo>
                  <a:lnTo>
                    <a:pt x="1301395" y="41597"/>
                  </a:lnTo>
                  <a:lnTo>
                    <a:pt x="1343682" y="50396"/>
                  </a:lnTo>
                  <a:lnTo>
                    <a:pt x="1411409" y="69812"/>
                  </a:lnTo>
                  <a:lnTo>
                    <a:pt x="1454212" y="91266"/>
                  </a:lnTo>
                  <a:lnTo>
                    <a:pt x="1469136" y="114300"/>
                  </a:lnTo>
                  <a:lnTo>
                    <a:pt x="1465343" y="125985"/>
                  </a:lnTo>
                  <a:lnTo>
                    <a:pt x="1411409" y="158787"/>
                  </a:lnTo>
                  <a:lnTo>
                    <a:pt x="1343682" y="178203"/>
                  </a:lnTo>
                  <a:lnTo>
                    <a:pt x="1301395" y="187002"/>
                  </a:lnTo>
                  <a:lnTo>
                    <a:pt x="1253985" y="195119"/>
                  </a:lnTo>
                  <a:lnTo>
                    <a:pt x="1201820" y="202497"/>
                  </a:lnTo>
                  <a:lnTo>
                    <a:pt x="1145271" y="209077"/>
                  </a:lnTo>
                  <a:lnTo>
                    <a:pt x="1084705" y="214803"/>
                  </a:lnTo>
                  <a:lnTo>
                    <a:pt x="1020494" y="219616"/>
                  </a:lnTo>
                  <a:lnTo>
                    <a:pt x="953005" y="223460"/>
                  </a:lnTo>
                  <a:lnTo>
                    <a:pt x="882608" y="226277"/>
                  </a:lnTo>
                  <a:lnTo>
                    <a:pt x="809672" y="228009"/>
                  </a:lnTo>
                  <a:lnTo>
                    <a:pt x="734568" y="228600"/>
                  </a:lnTo>
                  <a:lnTo>
                    <a:pt x="659463" y="228009"/>
                  </a:lnTo>
                  <a:lnTo>
                    <a:pt x="586527" y="226277"/>
                  </a:lnTo>
                  <a:lnTo>
                    <a:pt x="516130" y="223460"/>
                  </a:lnTo>
                  <a:lnTo>
                    <a:pt x="448641" y="219616"/>
                  </a:lnTo>
                  <a:lnTo>
                    <a:pt x="384430" y="214803"/>
                  </a:lnTo>
                  <a:lnTo>
                    <a:pt x="323864" y="209077"/>
                  </a:lnTo>
                  <a:lnTo>
                    <a:pt x="267315" y="202497"/>
                  </a:lnTo>
                  <a:lnTo>
                    <a:pt x="215150" y="195119"/>
                  </a:lnTo>
                  <a:lnTo>
                    <a:pt x="167740" y="187002"/>
                  </a:lnTo>
                  <a:lnTo>
                    <a:pt x="125453" y="178203"/>
                  </a:lnTo>
                  <a:lnTo>
                    <a:pt x="57726" y="158787"/>
                  </a:lnTo>
                  <a:lnTo>
                    <a:pt x="14923" y="137333"/>
                  </a:lnTo>
                  <a:lnTo>
                    <a:pt x="0" y="114300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70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" y="0"/>
            <a:ext cx="12187761" cy="6856778"/>
            <a:chOff x="0" y="0"/>
            <a:chExt cx="9128760" cy="569874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28758" cy="6827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764"/>
              <a:ext cx="9128760" cy="5681980"/>
            </a:xfrm>
            <a:custGeom>
              <a:avLst/>
              <a:gdLst/>
              <a:ahLst/>
              <a:cxnLst/>
              <a:rect l="l" t="t" r="r" b="b"/>
              <a:pathLst>
                <a:path w="9128760" h="5681980">
                  <a:moveTo>
                    <a:pt x="0" y="5681472"/>
                  </a:moveTo>
                  <a:lnTo>
                    <a:pt x="9128760" y="5681472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317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2600"/>
              <a:ext cx="9128760" cy="13563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2" y="312908"/>
            <a:ext cx="1270116" cy="1001837"/>
          </a:xfrm>
          <a:prstGeom prst="rect">
            <a:avLst/>
          </a:prstGeom>
        </p:spPr>
      </p:pic>
      <p:sp>
        <p:nvSpPr>
          <p:cNvPr id="21" name="object 2"/>
          <p:cNvSpPr txBox="1">
            <a:spLocks noGrp="1"/>
          </p:cNvSpPr>
          <p:nvPr>
            <p:ph type="title"/>
          </p:nvPr>
        </p:nvSpPr>
        <p:spPr>
          <a:xfrm>
            <a:off x="367748" y="204279"/>
            <a:ext cx="109429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 smtClean="0">
                <a:solidFill>
                  <a:srgbClr val="1F4E79"/>
                </a:solidFill>
              </a:rPr>
              <a:t>ВОЗМОЖНЫЕ ПРИЧИНЫ ПОЯВЛЕНИЯ МАРКЕРОВ НЕОБЪЕКТИВНОСТИ</a:t>
            </a:r>
            <a:endParaRPr sz="2600" dirty="0"/>
          </a:p>
        </p:txBody>
      </p:sp>
      <p:grpSp>
        <p:nvGrpSpPr>
          <p:cNvPr id="22" name="object 3"/>
          <p:cNvGrpSpPr/>
          <p:nvPr/>
        </p:nvGrpSpPr>
        <p:grpSpPr>
          <a:xfrm>
            <a:off x="196595" y="813816"/>
            <a:ext cx="2933700" cy="723900"/>
            <a:chOff x="196595" y="813816"/>
            <a:chExt cx="2933700" cy="723900"/>
          </a:xfrm>
        </p:grpSpPr>
        <p:sp>
          <p:nvSpPr>
            <p:cNvPr id="23" name="object 4"/>
            <p:cNvSpPr/>
            <p:nvPr/>
          </p:nvSpPr>
          <p:spPr>
            <a:xfrm>
              <a:off x="202691" y="819912"/>
              <a:ext cx="2921635" cy="711835"/>
            </a:xfrm>
            <a:custGeom>
              <a:avLst/>
              <a:gdLst/>
              <a:ahLst/>
              <a:cxnLst/>
              <a:rect l="l" t="t" r="r" b="b"/>
              <a:pathLst>
                <a:path w="2921635" h="711835">
                  <a:moveTo>
                    <a:pt x="2565654" y="0"/>
                  </a:moveTo>
                  <a:lnTo>
                    <a:pt x="2565654" y="177926"/>
                  </a:lnTo>
                  <a:lnTo>
                    <a:pt x="0" y="177926"/>
                  </a:lnTo>
                  <a:lnTo>
                    <a:pt x="0" y="533780"/>
                  </a:lnTo>
                  <a:lnTo>
                    <a:pt x="2565654" y="533780"/>
                  </a:lnTo>
                  <a:lnTo>
                    <a:pt x="2565654" y="711708"/>
                  </a:lnTo>
                  <a:lnTo>
                    <a:pt x="2921508" y="355853"/>
                  </a:lnTo>
                  <a:lnTo>
                    <a:pt x="25656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202691" y="819912"/>
              <a:ext cx="2921635" cy="711835"/>
            </a:xfrm>
            <a:custGeom>
              <a:avLst/>
              <a:gdLst/>
              <a:ahLst/>
              <a:cxnLst/>
              <a:rect l="l" t="t" r="r" b="b"/>
              <a:pathLst>
                <a:path w="2921635" h="711835">
                  <a:moveTo>
                    <a:pt x="0" y="177926"/>
                  </a:moveTo>
                  <a:lnTo>
                    <a:pt x="2565654" y="177926"/>
                  </a:lnTo>
                  <a:lnTo>
                    <a:pt x="2565654" y="0"/>
                  </a:lnTo>
                  <a:lnTo>
                    <a:pt x="2921508" y="355853"/>
                  </a:lnTo>
                  <a:lnTo>
                    <a:pt x="2565654" y="711708"/>
                  </a:lnTo>
                  <a:lnTo>
                    <a:pt x="2565654" y="533780"/>
                  </a:lnTo>
                  <a:lnTo>
                    <a:pt x="0" y="533780"/>
                  </a:lnTo>
                  <a:lnTo>
                    <a:pt x="0" y="17792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/>
          <p:cNvSpPr txBox="1"/>
          <p:nvPr/>
        </p:nvSpPr>
        <p:spPr>
          <a:xfrm>
            <a:off x="508203" y="1010539"/>
            <a:ext cx="2131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этапе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проведения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6" name="object 7"/>
          <p:cNvGrpSpPr/>
          <p:nvPr/>
        </p:nvGrpSpPr>
        <p:grpSpPr>
          <a:xfrm>
            <a:off x="196595" y="1876044"/>
            <a:ext cx="2933700" cy="723900"/>
            <a:chOff x="196595" y="1876044"/>
            <a:chExt cx="2933700" cy="723900"/>
          </a:xfrm>
        </p:grpSpPr>
        <p:sp>
          <p:nvSpPr>
            <p:cNvPr id="27" name="object 8"/>
            <p:cNvSpPr/>
            <p:nvPr/>
          </p:nvSpPr>
          <p:spPr>
            <a:xfrm>
              <a:off x="202691" y="1882140"/>
              <a:ext cx="2921635" cy="711835"/>
            </a:xfrm>
            <a:custGeom>
              <a:avLst/>
              <a:gdLst/>
              <a:ahLst/>
              <a:cxnLst/>
              <a:rect l="l" t="t" r="r" b="b"/>
              <a:pathLst>
                <a:path w="2921635" h="711835">
                  <a:moveTo>
                    <a:pt x="2565654" y="0"/>
                  </a:moveTo>
                  <a:lnTo>
                    <a:pt x="2565654" y="177926"/>
                  </a:lnTo>
                  <a:lnTo>
                    <a:pt x="0" y="177926"/>
                  </a:lnTo>
                  <a:lnTo>
                    <a:pt x="0" y="533781"/>
                  </a:lnTo>
                  <a:lnTo>
                    <a:pt x="2565654" y="533781"/>
                  </a:lnTo>
                  <a:lnTo>
                    <a:pt x="2565654" y="711708"/>
                  </a:lnTo>
                  <a:lnTo>
                    <a:pt x="2921508" y="355854"/>
                  </a:lnTo>
                  <a:lnTo>
                    <a:pt x="25656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9"/>
            <p:cNvSpPr/>
            <p:nvPr/>
          </p:nvSpPr>
          <p:spPr>
            <a:xfrm>
              <a:off x="202691" y="1882140"/>
              <a:ext cx="2921635" cy="711835"/>
            </a:xfrm>
            <a:custGeom>
              <a:avLst/>
              <a:gdLst/>
              <a:ahLst/>
              <a:cxnLst/>
              <a:rect l="l" t="t" r="r" b="b"/>
              <a:pathLst>
                <a:path w="2921635" h="711835">
                  <a:moveTo>
                    <a:pt x="0" y="177926"/>
                  </a:moveTo>
                  <a:lnTo>
                    <a:pt x="2565654" y="177926"/>
                  </a:lnTo>
                  <a:lnTo>
                    <a:pt x="2565654" y="0"/>
                  </a:lnTo>
                  <a:lnTo>
                    <a:pt x="2921508" y="355854"/>
                  </a:lnTo>
                  <a:lnTo>
                    <a:pt x="2565654" y="711708"/>
                  </a:lnTo>
                  <a:lnTo>
                    <a:pt x="2565654" y="533781"/>
                  </a:lnTo>
                  <a:lnTo>
                    <a:pt x="0" y="533781"/>
                  </a:lnTo>
                  <a:lnTo>
                    <a:pt x="0" y="17792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0"/>
          <p:cNvSpPr txBox="1"/>
          <p:nvPr/>
        </p:nvSpPr>
        <p:spPr>
          <a:xfrm>
            <a:off x="631647" y="2073021"/>
            <a:ext cx="188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этапе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проверки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0" name="object 11"/>
          <p:cNvGrpSpPr/>
          <p:nvPr/>
        </p:nvGrpSpPr>
        <p:grpSpPr>
          <a:xfrm>
            <a:off x="196595" y="3425952"/>
            <a:ext cx="2933700" cy="722630"/>
            <a:chOff x="196595" y="3425952"/>
            <a:chExt cx="2933700" cy="722630"/>
          </a:xfrm>
        </p:grpSpPr>
        <p:sp>
          <p:nvSpPr>
            <p:cNvPr id="31" name="object 12"/>
            <p:cNvSpPr/>
            <p:nvPr/>
          </p:nvSpPr>
          <p:spPr>
            <a:xfrm>
              <a:off x="202691" y="3432048"/>
              <a:ext cx="2921635" cy="710565"/>
            </a:xfrm>
            <a:custGeom>
              <a:avLst/>
              <a:gdLst/>
              <a:ahLst/>
              <a:cxnLst/>
              <a:rect l="l" t="t" r="r" b="b"/>
              <a:pathLst>
                <a:path w="2921635" h="710564">
                  <a:moveTo>
                    <a:pt x="2566416" y="0"/>
                  </a:moveTo>
                  <a:lnTo>
                    <a:pt x="2566416" y="177545"/>
                  </a:lnTo>
                  <a:lnTo>
                    <a:pt x="0" y="177545"/>
                  </a:lnTo>
                  <a:lnTo>
                    <a:pt x="0" y="532638"/>
                  </a:lnTo>
                  <a:lnTo>
                    <a:pt x="2566416" y="532638"/>
                  </a:lnTo>
                  <a:lnTo>
                    <a:pt x="2566416" y="710183"/>
                  </a:lnTo>
                  <a:lnTo>
                    <a:pt x="2921508" y="355091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202691" y="3432048"/>
              <a:ext cx="2921635" cy="710565"/>
            </a:xfrm>
            <a:custGeom>
              <a:avLst/>
              <a:gdLst/>
              <a:ahLst/>
              <a:cxnLst/>
              <a:rect l="l" t="t" r="r" b="b"/>
              <a:pathLst>
                <a:path w="2921635" h="710564">
                  <a:moveTo>
                    <a:pt x="0" y="177545"/>
                  </a:moveTo>
                  <a:lnTo>
                    <a:pt x="2566416" y="177545"/>
                  </a:lnTo>
                  <a:lnTo>
                    <a:pt x="2566416" y="0"/>
                  </a:lnTo>
                  <a:lnTo>
                    <a:pt x="2921508" y="355091"/>
                  </a:lnTo>
                  <a:lnTo>
                    <a:pt x="2566416" y="710183"/>
                  </a:lnTo>
                  <a:lnTo>
                    <a:pt x="2566416" y="532638"/>
                  </a:lnTo>
                  <a:lnTo>
                    <a:pt x="0" y="532638"/>
                  </a:lnTo>
                  <a:lnTo>
                    <a:pt x="0" y="17754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4"/>
          <p:cNvSpPr txBox="1"/>
          <p:nvPr/>
        </p:nvSpPr>
        <p:spPr>
          <a:xfrm>
            <a:off x="514299" y="3622929"/>
            <a:ext cx="211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этапе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сдачи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форм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34" name="object 15"/>
          <p:cNvGraphicFramePr>
            <a:graphicFrameLocks noGrp="1"/>
          </p:cNvGraphicFramePr>
          <p:nvPr/>
        </p:nvGraphicFramePr>
        <p:xfrm>
          <a:off x="3185541" y="914527"/>
          <a:ext cx="8526145" cy="1042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2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33">
                <a:tc>
                  <a:txBody>
                    <a:bodyPr/>
                    <a:lstStyle/>
                    <a:p>
                      <a:pPr marL="716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Причины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мероприятия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Списывание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Независимое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очное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наблюдение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(видеонаблюдение)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Подсказки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учителей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Независимое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очное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наблюдение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(видеонаблюдение)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object 16"/>
          <p:cNvGraphicFramePr>
            <a:graphicFrameLocks noGrp="1"/>
          </p:cNvGraphicFramePr>
          <p:nvPr/>
        </p:nvGraphicFramePr>
        <p:xfrm>
          <a:off x="3185541" y="2076323"/>
          <a:ext cx="8517254" cy="13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R="184785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Причины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мероприятия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pPr marR="18637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Умышленное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завышение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отметок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Проверка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комиссионная,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перепроверка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муниципальном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1549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Несоблюдение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критериев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оценивания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(без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правок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работах),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внесение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исправлений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451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Проверка комиссионная, перепроверка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муниципальном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object 17"/>
          <p:cNvGraphicFramePr>
            <a:graphicFrameLocks noGrp="1"/>
          </p:cNvGraphicFramePr>
          <p:nvPr/>
        </p:nvGraphicFramePr>
        <p:xfrm>
          <a:off x="3177158" y="3584955"/>
          <a:ext cx="8526145" cy="1070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Причины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Технические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ошибки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переносе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1187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ФИС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ОКО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(умышленные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умышленные)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169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Перепроверка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назначенными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ответственными лицами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загруженной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ФИС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ОКО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" name="object 18"/>
          <p:cNvGrpSpPr/>
          <p:nvPr/>
        </p:nvGrpSpPr>
        <p:grpSpPr>
          <a:xfrm>
            <a:off x="256031" y="4453128"/>
            <a:ext cx="2933700" cy="929640"/>
            <a:chOff x="256031" y="4453128"/>
            <a:chExt cx="2933700" cy="929640"/>
          </a:xfrm>
        </p:grpSpPr>
        <p:sp>
          <p:nvSpPr>
            <p:cNvPr id="38" name="object 19"/>
            <p:cNvSpPr/>
            <p:nvPr/>
          </p:nvSpPr>
          <p:spPr>
            <a:xfrm>
              <a:off x="262127" y="4459224"/>
              <a:ext cx="2921635" cy="917575"/>
            </a:xfrm>
            <a:custGeom>
              <a:avLst/>
              <a:gdLst/>
              <a:ahLst/>
              <a:cxnLst/>
              <a:rect l="l" t="t" r="r" b="b"/>
              <a:pathLst>
                <a:path w="2921635" h="917575">
                  <a:moveTo>
                    <a:pt x="2462784" y="0"/>
                  </a:moveTo>
                  <a:lnTo>
                    <a:pt x="2462784" y="229362"/>
                  </a:lnTo>
                  <a:lnTo>
                    <a:pt x="0" y="229362"/>
                  </a:lnTo>
                  <a:lnTo>
                    <a:pt x="0" y="688086"/>
                  </a:lnTo>
                  <a:lnTo>
                    <a:pt x="2462784" y="688086"/>
                  </a:lnTo>
                  <a:lnTo>
                    <a:pt x="2462784" y="917447"/>
                  </a:lnTo>
                  <a:lnTo>
                    <a:pt x="2921508" y="458724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0"/>
            <p:cNvSpPr/>
            <p:nvPr/>
          </p:nvSpPr>
          <p:spPr>
            <a:xfrm>
              <a:off x="262127" y="4459224"/>
              <a:ext cx="2921635" cy="917575"/>
            </a:xfrm>
            <a:custGeom>
              <a:avLst/>
              <a:gdLst/>
              <a:ahLst/>
              <a:cxnLst/>
              <a:rect l="l" t="t" r="r" b="b"/>
              <a:pathLst>
                <a:path w="2921635" h="917575">
                  <a:moveTo>
                    <a:pt x="0" y="229362"/>
                  </a:moveTo>
                  <a:lnTo>
                    <a:pt x="2462784" y="229362"/>
                  </a:lnTo>
                  <a:lnTo>
                    <a:pt x="2462784" y="0"/>
                  </a:lnTo>
                  <a:lnTo>
                    <a:pt x="2921508" y="458724"/>
                  </a:lnTo>
                  <a:lnTo>
                    <a:pt x="2462784" y="917447"/>
                  </a:lnTo>
                  <a:lnTo>
                    <a:pt x="2462784" y="688086"/>
                  </a:lnTo>
                  <a:lnTo>
                    <a:pt x="0" y="688086"/>
                  </a:lnTo>
                  <a:lnTo>
                    <a:pt x="0" y="22936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1"/>
          <p:cNvSpPr txBox="1"/>
          <p:nvPr/>
        </p:nvSpPr>
        <p:spPr>
          <a:xfrm>
            <a:off x="375005" y="4680584"/>
            <a:ext cx="2465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На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этапе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образов</a:t>
            </a:r>
            <a:r>
              <a:rPr sz="1400" b="1" spc="-10" dirty="0">
                <a:latin typeface="Calibri"/>
                <a:cs typeface="Calibri"/>
              </a:rPr>
              <a:t>ат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л</a:t>
            </a:r>
            <a:r>
              <a:rPr sz="1400" b="1" dirty="0">
                <a:latin typeface="Calibri"/>
                <a:cs typeface="Calibri"/>
              </a:rPr>
              <a:t>ь</a:t>
            </a:r>
            <a:r>
              <a:rPr sz="1400" b="1" spc="-10" dirty="0">
                <a:latin typeface="Calibri"/>
                <a:cs typeface="Calibri"/>
              </a:rPr>
              <a:t>н</a:t>
            </a:r>
            <a:r>
              <a:rPr sz="1400" b="1" dirty="0">
                <a:latin typeface="Calibri"/>
                <a:cs typeface="Calibri"/>
              </a:rPr>
              <a:t>ой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д</a:t>
            </a:r>
            <a:r>
              <a:rPr sz="1400" b="1" spc="-5" dirty="0">
                <a:latin typeface="Calibri"/>
                <a:cs typeface="Calibri"/>
              </a:rPr>
              <a:t>ея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льно</a:t>
            </a:r>
            <a:r>
              <a:rPr sz="1400" b="1" spc="-5" dirty="0">
                <a:latin typeface="Calibri"/>
                <a:cs typeface="Calibri"/>
              </a:rPr>
              <a:t>с</a:t>
            </a:r>
            <a:r>
              <a:rPr sz="1400" b="1" dirty="0">
                <a:latin typeface="Calibri"/>
                <a:cs typeface="Calibri"/>
              </a:rPr>
              <a:t>ти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1" name="object 22"/>
          <p:cNvGraphicFramePr>
            <a:graphicFrameLocks noGrp="1"/>
          </p:cNvGraphicFramePr>
          <p:nvPr/>
        </p:nvGraphicFramePr>
        <p:xfrm>
          <a:off x="3177158" y="4747386"/>
          <a:ext cx="8517254" cy="1798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Причины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мероприятия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«Натаскивание»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19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Запрет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многократное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выполнение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однотипных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ВПР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заданий,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оптимальная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система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повторения.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Пункт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17,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18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ООО.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 marR="5010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Несоответствие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отметок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ВПР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отметок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промежуточной аттестации </a:t>
                      </a:r>
                      <a:r>
                        <a:rPr sz="1400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(более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15%)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39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Корректировка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локальных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актов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школы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текущем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оценивании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промежуточной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аттестации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(расширить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виды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учебной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деятельности).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Стандартизация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текстов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школьных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контрольных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работ.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26909</TotalTime>
  <Words>1718</Words>
  <Application>Microsoft Office PowerPoint</Application>
  <PresentationFormat>Широкоэкранный</PresentationFormat>
  <Paragraphs>299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맑은 고딕</vt:lpstr>
      <vt:lpstr>"Times New Roman"</vt:lpstr>
      <vt:lpstr>Arial</vt:lpstr>
      <vt:lpstr>Calibri</vt:lpstr>
      <vt:lpstr>Calibri Light</vt:lpstr>
      <vt:lpstr>Symbol</vt:lpstr>
      <vt:lpstr>Times New Roman</vt:lpstr>
      <vt:lpstr>Verdana</vt:lpstr>
      <vt:lpstr>Wingdings 2</vt:lpstr>
      <vt:lpstr>HDOfficeLightV0</vt:lpstr>
      <vt:lpstr>Презентация PowerPoint</vt:lpstr>
      <vt:lpstr>КОМПЕТЕНЦИИ ОБРАЗОВАТЕЛЬНОЙ ОРГАНИЗАЦИИ (п. 3 ст. 28 ФЗ-273)</vt:lpstr>
      <vt:lpstr>КОМПЕТЕНЦИИ ОБРАЗОВАТЕЛЬНОЙ ОРГАНИЗАЦИИ (ст. 30 ФЗ-273)</vt:lpstr>
      <vt:lpstr>ОБЪЕКТИВНОСТЬ</vt:lpstr>
      <vt:lpstr>МАТЕМАТИЧЕСКИЙ АЛГОРИТМ МАРКИРОВКИ ОБРАЗОВАТЕЛЬНЫХ ОРГАНИЗАЦИЙ</vt:lpstr>
      <vt:lpstr>РАБОТАЕМ С МАРКЕРАМИ НЕОБЪЕКТИВНОСТИ</vt:lpstr>
      <vt:lpstr>СТАБИЛЬНОСТЬ ФУНКЦИОНИРОВАНИЯ ШКОЛЫ</vt:lpstr>
      <vt:lpstr>СТАТИСТИКА ВЫПОЛНЕНИЯ ЗАДАНИЙ ВПР</vt:lpstr>
      <vt:lpstr>ВОЗМОЖНЫЕ ПРИЧИНЫ ПОЯВЛЕНИЯ МАРКЕРОВ НЕОБЪЕКТИВНОСТИ</vt:lpstr>
      <vt:lpstr>ОБЪЕКТИВНОСТЬ ПРОВЕДЕНИЯ И ПРОВЕРКИ ВПР</vt:lpstr>
      <vt:lpstr>ЕДИНОЕ СОДЕРЖАНИЕ ОБЩЕГО ОБРАЗОВАНИЯ</vt:lpstr>
      <vt:lpstr>ОБНОВЛЕННЫЙ ФГОС ООО, РАЗДЕЛ ОЦЕНКИ КАЧЕСТВА ОБРАЗОВАНИЯ</vt:lpstr>
      <vt:lpstr>ЕДИНЫЕ ПОДХОДЫ К СИСТЕМЕ ОЦЕНИВАНИЯ ДОСТИЖЕНИЯ ОБУЧАЮЩИМИСЯ ПЛАНИРУЕМЫХ РЕЗУЛЬТАТОВ ОСВОЕНИЯ ОБРАЗОВАТЕЛЬНЫХ ПРОГРАММ</vt:lpstr>
      <vt:lpstr>СТРАТЕГИЯ СОЦИАЛЬНО-ЭКОНОМИЧЕСКОГО РАЗВИТИЯ</vt:lpstr>
      <vt:lpstr>ДИНАМИКА ШНОР В ГОРОДЕ-КУРОРТЕ СОЧИ</vt:lpstr>
      <vt:lpstr>МАРКЕР ВКЛЮЧЕНИЯ ШКОЛ В СПИСОК ШНОР</vt:lpstr>
      <vt:lpstr>МАРКЕРЫ ШНОР</vt:lpstr>
      <vt:lpstr>ОЦЕНКА ДЕФИЦИТОВ ПРЕДМЕТНЫХ КОМПЕТЕНЦИЙ ПЕДАГОГОВ</vt:lpstr>
      <vt:lpstr>ОЦЕНКА ДЕФИЦИТОВ МЕТОДИЧЕСКИХ КОМПЕТЕНЦИЙ УЧИТЕЛЕЙ НАЧАЛЬНЫХ КЛАССОВ</vt:lpstr>
      <vt:lpstr>ВЕКТОРЫ ОРГАНИЗАЦИИ РАБОТЫ В ШНОР, В ТОМ ЧИСЛЕ ПРОФИЛАКТИКА ПОЯВЛЕНИЯ НИЗКИХ РЕЗУЛЬТАТОВ</vt:lpstr>
      <vt:lpstr>АКАДЕМИЯ МИНПРОСВЕЩЕНИЯ – В ПОМОЩЬ УЧИТЕЛЮ!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Лымарь Ирина Александровна</cp:lastModifiedBy>
  <cp:revision>1310</cp:revision>
  <cp:lastPrinted>2023-11-15T09:29:44Z</cp:lastPrinted>
  <dcterms:created xsi:type="dcterms:W3CDTF">2018-05-04T13:40:44Z</dcterms:created>
  <dcterms:modified xsi:type="dcterms:W3CDTF">2024-02-01T14:21:54Z</dcterms:modified>
</cp:coreProperties>
</file>