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E39"/>
    <a:srgbClr val="2D454F"/>
    <a:srgbClr val="2E4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66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71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9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8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7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B04D6-30E7-4FDC-8E24-A0F2ED96D295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9D80F-3400-4CE4-B62D-8D7657C30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1.jp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5.jpeg"/><Relationship Id="rId5" Type="http://schemas.openxmlformats.org/officeDocument/2006/relationships/image" Target="../media/image17.pn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Краевое родительское собрание по вопросам подготовки к ГИА-9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43146"/>
            <a:ext cx="12192000" cy="6148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 февраля 2019 года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7638" y="1418897"/>
            <a:ext cx="77322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/>
              <a:t>О выборе предметов и сроках </a:t>
            </a:r>
            <a:br>
              <a:rPr lang="ru-RU" sz="4400" b="1" dirty="0" smtClean="0"/>
            </a:br>
            <a:r>
              <a:rPr lang="ru-RU" sz="4400" b="1" dirty="0" smtClean="0"/>
              <a:t>подачи заявления на участие </a:t>
            </a:r>
            <a:br>
              <a:rPr lang="ru-RU" sz="4400" b="1" dirty="0" smtClean="0"/>
            </a:br>
            <a:r>
              <a:rPr lang="ru-RU" sz="4400" b="1" dirty="0" smtClean="0"/>
              <a:t>в ГИА-9 в 2019 году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4834" y="5095406"/>
            <a:ext cx="4381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Игорь </a:t>
            </a:r>
            <a:r>
              <a:rPr lang="ru-RU" sz="2000" b="1" dirty="0" err="1" smtClean="0"/>
              <a:t>Рифкатович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Карамов</a:t>
            </a:r>
            <a:r>
              <a:rPr lang="en-US" sz="2000" dirty="0" smtClean="0"/>
              <a:t>,</a:t>
            </a:r>
          </a:p>
          <a:p>
            <a:pPr algn="ctr"/>
            <a:r>
              <a:rPr lang="ru-RU" sz="2000" dirty="0" smtClean="0"/>
              <a:t>руководитель Центра оценки качества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образования</a:t>
            </a:r>
            <a:r>
              <a:rPr lang="en-US" sz="2000" dirty="0" smtClean="0"/>
              <a:t> </a:t>
            </a:r>
            <a:r>
              <a:rPr lang="ru-RU" sz="2000" dirty="0" smtClean="0"/>
              <a:t>Краснодарского края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3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Заявление на участие в ГИА-9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sp>
        <p:nvSpPr>
          <p:cNvPr id="22" name="Равнобедренный треугольник 21"/>
          <p:cNvSpPr/>
          <p:nvPr/>
        </p:nvSpPr>
        <p:spPr>
          <a:xfrm flipV="1">
            <a:off x="169682" y="992629"/>
            <a:ext cx="5222450" cy="93986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297943" y="961199"/>
            <a:ext cx="2956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Заявление подаётся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5449" y="2977485"/>
            <a:ext cx="4414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Лично обучающимся или его родителями</a:t>
            </a:r>
            <a:br>
              <a:rPr lang="ru-RU" dirty="0" smtClean="0"/>
            </a:br>
            <a:r>
              <a:rPr lang="ru-RU" dirty="0" smtClean="0"/>
              <a:t>(законными представителями)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190294" y="2013350"/>
            <a:ext cx="320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 месту учебы обучающегося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768" y="3591503"/>
            <a:ext cx="706512" cy="6614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8240" y="2098291"/>
            <a:ext cx="1137716" cy="113771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329295" y="4218619"/>
            <a:ext cx="288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 основании документов, </a:t>
            </a:r>
            <a:br>
              <a:rPr lang="ru-RU" dirty="0" smtClean="0"/>
            </a:br>
            <a:r>
              <a:rPr lang="ru-RU" dirty="0" smtClean="0"/>
              <a:t>удостоверяющих личность</a:t>
            </a:r>
            <a:endParaRPr lang="ru-RU" dirty="0"/>
          </a:p>
        </p:txBody>
      </p:sp>
      <p:pic>
        <p:nvPicPr>
          <p:cNvPr id="1025" name="Рисунок 1024"/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240" y="4668806"/>
            <a:ext cx="1109568" cy="1198202"/>
          </a:xfrm>
          <a:prstGeom prst="rect">
            <a:avLst/>
          </a:prstGeom>
        </p:spPr>
      </p:pic>
      <p:sp>
        <p:nvSpPr>
          <p:cNvPr id="35" name="Равнобедренный треугольник 34"/>
          <p:cNvSpPr/>
          <p:nvPr/>
        </p:nvSpPr>
        <p:spPr>
          <a:xfrm flipV="1">
            <a:off x="6301499" y="1000897"/>
            <a:ext cx="5222450" cy="93986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208480" y="961200"/>
            <a:ext cx="3569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 заявлении указывается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0848" y="1998074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Форма ГИА (ОГЭ или ГВЭ)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6363304" y="2975823"/>
            <a:ext cx="5205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Сроки участия в ГИА </a:t>
            </a:r>
            <a:br>
              <a:rPr lang="ru-RU" dirty="0" smtClean="0"/>
            </a:br>
            <a:r>
              <a:rPr lang="ru-RU" dirty="0" smtClean="0"/>
              <a:t>(досрочный, основной, дополнительный периоды)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408550" y="4305848"/>
            <a:ext cx="500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4</a:t>
            </a:r>
            <a:r>
              <a:rPr lang="ru-RU" dirty="0" smtClean="0"/>
              <a:t> учебных предмета (</a:t>
            </a:r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- для обучающихся с ОВЗ)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6562654" y="5358874"/>
            <a:ext cx="49612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Дополнительные условия, </a:t>
            </a:r>
            <a:br>
              <a:rPr lang="ru-RU" dirty="0" smtClean="0"/>
            </a:br>
            <a:r>
              <a:rPr lang="ru-RU" dirty="0" smtClean="0"/>
              <a:t>учитывающие состояние здоровья, особенности</a:t>
            </a:r>
            <a:br>
              <a:rPr lang="ru-RU" dirty="0" smtClean="0"/>
            </a:br>
            <a:r>
              <a:rPr lang="ru-RU" dirty="0" smtClean="0"/>
              <a:t>психофизического развития обучающегося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27786" y="5682342"/>
            <a:ext cx="372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 </a:t>
            </a:r>
            <a:r>
              <a:rPr lang="ru-RU" b="1" dirty="0" smtClean="0">
                <a:solidFill>
                  <a:srgbClr val="C00000"/>
                </a:solidFill>
              </a:rPr>
              <a:t>1 марта</a:t>
            </a:r>
            <a:r>
              <a:rPr lang="ru-RU" dirty="0" smtClean="0"/>
              <a:t> 2019 года включительно</a:t>
            </a:r>
            <a:endParaRPr lang="ru-RU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9768" y="6051674"/>
            <a:ext cx="706512" cy="69997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650" y="2343406"/>
            <a:ext cx="655162" cy="70091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8934" y="3652735"/>
            <a:ext cx="667573" cy="661392"/>
          </a:xfrm>
          <a:prstGeom prst="rect">
            <a:avLst/>
          </a:prstGeom>
        </p:spPr>
      </p:pic>
      <p:pic>
        <p:nvPicPr>
          <p:cNvPr id="45" name="Picture 2" descr="ÐÐ°ÑÑÐ¸Ð½ÐºÐ¸ Ð¿Ð¾ Ð·Ð°Ð¿ÑÐ¾ÑÑ Ð·Ð½Ð°ÑÐ¾Ðº Ð¸Ð½Ð²Ð°Ð»Ð¸Ð´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34724" y="6220067"/>
            <a:ext cx="462177" cy="5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Группа 1026"/>
          <p:cNvGrpSpPr/>
          <p:nvPr/>
        </p:nvGrpSpPr>
        <p:grpSpPr>
          <a:xfrm>
            <a:off x="8544932" y="4614375"/>
            <a:ext cx="735578" cy="918010"/>
            <a:chOff x="5705622" y="3881519"/>
            <a:chExt cx="735578" cy="918010"/>
          </a:xfrm>
        </p:grpSpPr>
        <p:pic>
          <p:nvPicPr>
            <p:cNvPr id="46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79747" l="5797" r="89855">
                          <a14:foregroundMark x1="31159" y1="17722" x2="31159" y2="17722"/>
                          <a14:foregroundMark x1="53623" y1="12658" x2="53623" y2="126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05622" y="4377447"/>
              <a:ext cx="735578" cy="422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2" descr="ÐÐ¾ÑÐ¾Ð¶ÐµÐµ Ð¸Ð·Ð¾Ð±ÑÐ°Ð¶ÐµÐ½Ð¸Ðµ"/>
            <p:cNvPicPr>
              <a:picLocks noChangeAspect="1" noChangeArrowheads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2086" b="71151" l="26846" r="73692">
                          <a14:foregroundMark x1="40769" y1="36187" x2="40769" y2="36187"/>
                          <a14:foregroundMark x1="40769" y1="44388" x2="40769" y2="44388"/>
                          <a14:foregroundMark x1="40769" y1="52086" x2="40769" y2="52086"/>
                          <a14:foregroundMark x1="53538" y1="50576" x2="53538" y2="50576"/>
                          <a14:foregroundMark x1="54769" y1="42734" x2="54769" y2="42734"/>
                          <a14:foregroundMark x1="56154" y1="34748" x2="56154" y2="34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3650" t="19816" r="20743" b="45120"/>
            <a:stretch/>
          </p:blipFill>
          <p:spPr bwMode="auto">
            <a:xfrm>
              <a:off x="5705622" y="3881519"/>
              <a:ext cx="735578" cy="49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09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Заявление на участие в ГИА-9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69" y="992629"/>
            <a:ext cx="4075630" cy="57663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8463" y="1189408"/>
            <a:ext cx="7751641" cy="5352794"/>
          </a:xfrm>
          <a:prstGeom prst="rect">
            <a:avLst/>
          </a:prstGeom>
        </p:spPr>
      </p:pic>
      <p:sp>
        <p:nvSpPr>
          <p:cNvPr id="31" name="Овал 30"/>
          <p:cNvSpPr/>
          <p:nvPr/>
        </p:nvSpPr>
        <p:spPr>
          <a:xfrm>
            <a:off x="2914650" y="1442695"/>
            <a:ext cx="251969" cy="18925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061200" y="1953117"/>
            <a:ext cx="286731" cy="20588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76831" y="3106395"/>
            <a:ext cx="645669" cy="18290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38150" y="3875824"/>
            <a:ext cx="908050" cy="2580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96150" y="4066717"/>
            <a:ext cx="660400" cy="17508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67250" y="4737100"/>
            <a:ext cx="1060450" cy="260350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60" y="1644080"/>
            <a:ext cx="139707" cy="1651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60" y="1809189"/>
            <a:ext cx="139707" cy="1651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60" y="2292127"/>
            <a:ext cx="139707" cy="16510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559" y="2429709"/>
            <a:ext cx="139707" cy="165109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542290" y="4502446"/>
            <a:ext cx="3513607" cy="127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66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Заявление на участие в ГИА-9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03" y="1303783"/>
            <a:ext cx="10723793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Выбор экзаменов ГИА-9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flipV="1">
            <a:off x="1828800" y="1030337"/>
            <a:ext cx="8202870" cy="939866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27993" y="1030337"/>
            <a:ext cx="3936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помочь сделать выбор?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94431" y="1977244"/>
            <a:ext cx="5871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Выслушать ребенка, узнать о его планах и предпочтениях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94431" y="3658537"/>
            <a:ext cx="5709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Определиться, где продолжать обучение после 9 класса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8" y="2386159"/>
            <a:ext cx="1548518" cy="1292464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3414211" y="1500270"/>
            <a:ext cx="1521482" cy="1027555"/>
            <a:chOff x="3063711" y="3761260"/>
            <a:chExt cx="1521482" cy="102755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4865" y="3913159"/>
              <a:ext cx="827770" cy="777819"/>
            </a:xfrm>
            <a:prstGeom prst="rect">
              <a:avLst/>
            </a:prstGeom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3063711" y="3761260"/>
              <a:ext cx="1521482" cy="1027555"/>
            </a:xfrm>
            <a:prstGeom prst="wedgeRoundRectCallout">
              <a:avLst>
                <a:gd name="adj1" fmla="val -78247"/>
                <a:gd name="adj2" fmla="val 2368"/>
                <a:gd name="adj3" fmla="val 16667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2862" y="3907673"/>
              <a:ext cx="329364" cy="78330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245" y="3946627"/>
              <a:ext cx="319308" cy="710882"/>
            </a:xfrm>
            <a:prstGeom prst="rect">
              <a:avLst/>
            </a:prstGeom>
          </p:spPr>
        </p:pic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8667" y="3221017"/>
            <a:ext cx="1140051" cy="114005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6299" y="3382639"/>
            <a:ext cx="1070342" cy="81680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4179" y="4105099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профильном классе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8866038" y="4048619"/>
            <a:ext cx="24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техникуме/колледже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148461" y="4564452"/>
            <a:ext cx="336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Выберите профиль и уточните порядок приема в профильные классы школы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8351329" y="4474431"/>
            <a:ext cx="3360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Выберите специальность и ознакомьтесь с условиями поступления</a:t>
            </a:r>
            <a:endParaRPr lang="ru-RU" dirty="0"/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150426" y="4219576"/>
            <a:ext cx="3559616" cy="2409824"/>
          </a:xfrm>
          <a:prstGeom prst="round2Diag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Актуальные профили в Краснодарском крае: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инженерно-математический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физико-математический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химико-биологический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медико-биологический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агротехнологический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Выбор экзаменов ГИА-9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3414211" y="1500270"/>
            <a:ext cx="1521482" cy="1027555"/>
            <a:chOff x="3063711" y="3761260"/>
            <a:chExt cx="1521482" cy="102755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04865" y="3913159"/>
              <a:ext cx="827770" cy="777819"/>
            </a:xfrm>
            <a:prstGeom prst="rect">
              <a:avLst/>
            </a:prstGeom>
          </p:spPr>
        </p:pic>
        <p:sp>
          <p:nvSpPr>
            <p:cNvPr id="33" name="Скругленная прямоугольная выноска 32"/>
            <p:cNvSpPr/>
            <p:nvPr/>
          </p:nvSpPr>
          <p:spPr>
            <a:xfrm>
              <a:off x="3063711" y="3761260"/>
              <a:ext cx="1521482" cy="1027555"/>
            </a:xfrm>
            <a:prstGeom prst="wedgeRoundRectCallout">
              <a:avLst>
                <a:gd name="adj1" fmla="val -78247"/>
                <a:gd name="adj2" fmla="val 2368"/>
                <a:gd name="adj3" fmla="val 16667"/>
              </a:avLst>
            </a:prstGeom>
            <a:no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2862" y="3907673"/>
              <a:ext cx="329364" cy="78330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0245" y="3946627"/>
              <a:ext cx="319308" cy="710882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8" y="1303865"/>
            <a:ext cx="1564298" cy="22595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532" y="1303865"/>
            <a:ext cx="1564298" cy="2259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532" y="3977740"/>
            <a:ext cx="1564298" cy="22595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89" y="3977740"/>
            <a:ext cx="1564298" cy="22595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089" y="1316299"/>
            <a:ext cx="1564298" cy="22595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70" y="1303865"/>
            <a:ext cx="1564298" cy="22595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031" y="3977740"/>
            <a:ext cx="1597575" cy="2259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58" y="3977740"/>
            <a:ext cx="1564298" cy="22595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3056" y="1946415"/>
            <a:ext cx="39962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Все памятки для участников ГИА-9</a:t>
            </a:r>
            <a:br>
              <a:rPr lang="ru-RU" dirty="0" smtClean="0"/>
            </a:br>
            <a:r>
              <a:rPr lang="ru-RU" dirty="0" smtClean="0"/>
              <a:t>опубликованы на официальных сайтах</a:t>
            </a:r>
          </a:p>
          <a:p>
            <a:pPr algn="ctr"/>
            <a:r>
              <a:rPr lang="ru-RU" dirty="0" smtClean="0"/>
              <a:t>ЦОКО и министерства, а также</a:t>
            </a:r>
          </a:p>
          <a:p>
            <a:pPr algn="ctr"/>
            <a:r>
              <a:rPr lang="ru-RU" dirty="0" smtClean="0"/>
              <a:t>направлены в территории </a:t>
            </a:r>
            <a:br>
              <a:rPr lang="ru-RU" dirty="0" smtClean="0"/>
            </a:br>
            <a:r>
              <a:rPr lang="ru-RU" dirty="0" smtClean="0"/>
              <a:t>для организации информационно-</a:t>
            </a:r>
          </a:p>
          <a:p>
            <a:pPr algn="ctr"/>
            <a:r>
              <a:rPr lang="ru-RU" dirty="0" smtClean="0"/>
              <a:t>разъяснительной работы в школах</a:t>
            </a:r>
            <a:br>
              <a:rPr lang="ru-RU" dirty="0" smtClean="0"/>
            </a:br>
            <a:r>
              <a:rPr lang="ru-RU" dirty="0" smtClean="0"/>
              <a:t>Краснодарского края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245640" y="4289510"/>
            <a:ext cx="3451117" cy="860556"/>
            <a:chOff x="150083" y="8829343"/>
            <a:chExt cx="2295320" cy="602856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83" y="8829343"/>
              <a:ext cx="599562" cy="602856"/>
            </a:xfrm>
            <a:prstGeom prst="rect">
              <a:avLst/>
            </a:prstGeom>
          </p:spPr>
        </p:pic>
        <p:sp>
          <p:nvSpPr>
            <p:cNvPr id="39" name="Прямоугольник 38"/>
            <p:cNvSpPr/>
            <p:nvPr/>
          </p:nvSpPr>
          <p:spPr>
            <a:xfrm>
              <a:off x="716963" y="8961816"/>
              <a:ext cx="1728440" cy="280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www.minobrkuban.ru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245638" y="5461836"/>
            <a:ext cx="3175402" cy="583969"/>
            <a:chOff x="-5455444" y="5826855"/>
            <a:chExt cx="2937458" cy="451104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455444" y="5826855"/>
              <a:ext cx="922941" cy="451104"/>
            </a:xfrm>
            <a:prstGeom prst="rect">
              <a:avLst/>
            </a:prstGeom>
          </p:spPr>
        </p:pic>
        <p:sp>
          <p:nvSpPr>
            <p:cNvPr id="48" name="Прямоугольник 47"/>
            <p:cNvSpPr/>
            <p:nvPr/>
          </p:nvSpPr>
          <p:spPr>
            <a:xfrm>
              <a:off x="-4411926" y="5897868"/>
              <a:ext cx="1893940" cy="309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  <a:latin typeface="Comic Sans MS" panose="030F0702030302020204" pitchFamily="66" charset="0"/>
                </a:rPr>
                <a:t>gas.kubannet.ru</a:t>
              </a:r>
              <a:endParaRPr lang="ru-RU" sz="20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2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«Горячая линия» ГИА-9</a:t>
            </a:r>
            <a:endParaRPr lang="ru-RU" sz="3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18" y="78229"/>
            <a:ext cx="1565582" cy="75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670" y="78229"/>
            <a:ext cx="2048434" cy="804742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19766" y="1288889"/>
            <a:ext cx="10729890" cy="5229746"/>
            <a:chOff x="325997" y="-429864"/>
            <a:chExt cx="10729890" cy="522974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25997" y="-429864"/>
              <a:ext cx="10729890" cy="5229746"/>
              <a:chOff x="731055" y="2090597"/>
              <a:chExt cx="10729890" cy="5229746"/>
            </a:xfrm>
          </p:grpSpPr>
          <p:grpSp>
            <p:nvGrpSpPr>
              <p:cNvPr id="16" name="Группа 15"/>
              <p:cNvGrpSpPr/>
              <p:nvPr/>
            </p:nvGrpSpPr>
            <p:grpSpPr>
              <a:xfrm>
                <a:off x="731055" y="2090597"/>
                <a:ext cx="10729890" cy="5229746"/>
                <a:chOff x="1462110" y="3045571"/>
                <a:chExt cx="10729890" cy="5229746"/>
              </a:xfrm>
            </p:grpSpPr>
            <p:grpSp>
              <p:nvGrpSpPr>
                <p:cNvPr id="14" name="Группа 13"/>
                <p:cNvGrpSpPr/>
                <p:nvPr/>
              </p:nvGrpSpPr>
              <p:grpSpPr>
                <a:xfrm>
                  <a:off x="1462110" y="3045571"/>
                  <a:ext cx="10729890" cy="5229746"/>
                  <a:chOff x="797043" y="1071933"/>
                  <a:chExt cx="10729890" cy="5229746"/>
                </a:xfrm>
                <a:gradFill flip="none" rotWithShape="1">
                  <a:gsLst>
                    <a:gs pos="0">
                      <a:schemeClr val="tx2">
                        <a:lumMod val="40000"/>
                        <a:lumOff val="60000"/>
                      </a:schemeClr>
                    </a:gs>
                    <a:gs pos="46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p:grpSpPr>
              <p:grpSp>
                <p:nvGrpSpPr>
                  <p:cNvPr id="12" name="Группа 11"/>
                  <p:cNvGrpSpPr/>
                  <p:nvPr/>
                </p:nvGrpSpPr>
                <p:grpSpPr>
                  <a:xfrm>
                    <a:off x="797043" y="1071933"/>
                    <a:ext cx="10729890" cy="5229746"/>
                    <a:chOff x="1971158" y="756959"/>
                    <a:chExt cx="10729890" cy="5229746"/>
                  </a:xfrm>
                  <a:grpFill/>
                </p:grpSpPr>
                <p:pic>
                  <p:nvPicPr>
                    <p:cNvPr id="3" name="Рисунок 2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3948738" y="756959"/>
                      <a:ext cx="8752310" cy="5229746"/>
                    </a:xfrm>
                    <a:prstGeom prst="rect">
                      <a:avLst/>
                    </a:prstGeom>
                    <a:grpFill/>
                  </p:spPr>
                </p:pic>
                <p:pic>
                  <p:nvPicPr>
                    <p:cNvPr id="9" name="Рисунок 8"/>
                    <p:cNvPicPr>
                      <a:picLocks noChangeAspect="1"/>
                    </p:cNvPicPr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 flipH="1">
                      <a:off x="1971158" y="756959"/>
                      <a:ext cx="8752310" cy="5229746"/>
                    </a:xfrm>
                    <a:prstGeom prst="rect">
                      <a:avLst/>
                    </a:prstGeom>
                    <a:grpFill/>
                  </p:spPr>
                </p:pic>
              </p:grpSp>
              <p:sp>
                <p:nvSpPr>
                  <p:cNvPr id="13" name="Прямоугольник 12"/>
                  <p:cNvSpPr/>
                  <p:nvPr/>
                </p:nvSpPr>
                <p:spPr>
                  <a:xfrm>
                    <a:off x="5288437" y="1071933"/>
                    <a:ext cx="5326144" cy="5229746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pic>
              <p:nvPicPr>
                <p:cNvPr id="1026" name="Picture 2" descr="ÐÐ°ÑÑÐ¸Ð½ÐºÐ¸ Ð¿Ð¾ Ð·Ð°Ð¿ÑÐ¾ÑÑ Ð³Ð¸Ð°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1660" y="3274570"/>
                  <a:ext cx="4844227" cy="13543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" name="Прямоугольник 16"/>
              <p:cNvSpPr/>
              <p:nvPr/>
            </p:nvSpPr>
            <p:spPr>
              <a:xfrm>
                <a:off x="5260979" y="3752126"/>
                <a:ext cx="5199366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 smtClean="0">
                    <a:solidFill>
                      <a:srgbClr val="C00000"/>
                    </a:solidFill>
                  </a:rPr>
                  <a:t>ВНИМАНИЕ!</a:t>
                </a:r>
                <a:r>
                  <a:rPr lang="ru-RU" sz="2800" dirty="0" smtClean="0"/>
                  <a:t> Телефоны «горячей линии» по вопросам ГИА-9</a:t>
                </a:r>
                <a:endParaRPr lang="ru-RU" sz="2800" dirty="0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5117602" y="2594844"/>
              <a:ext cx="4760115" cy="1944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Нормативно-правовые вопросы проведения ОГЭ: 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8-918-069-65-86</a:t>
              </a:r>
            </a:p>
            <a:p>
              <a:pPr algn="ctr"/>
              <a:endParaRPr lang="ru-RU" sz="2400" dirty="0"/>
            </a:p>
            <a:p>
              <a:pPr algn="ctr"/>
              <a:r>
                <a:rPr lang="ru-RU" sz="2400" dirty="0" smtClean="0"/>
                <a:t>Нормативно-правовые вопросы проведения ГВЭ: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8-960-483-36-63, </a:t>
              </a:r>
            </a:p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8-988-669-52-50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0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186</Words>
  <Application>Microsoft Office PowerPoint</Application>
  <PresentationFormat>Широкоэкранный</PresentationFormat>
  <Paragraphs>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K204</dc:creator>
  <cp:lastModifiedBy>Татьяна Т</cp:lastModifiedBy>
  <cp:revision>41</cp:revision>
  <cp:lastPrinted>2019-01-29T07:54:41Z</cp:lastPrinted>
  <dcterms:created xsi:type="dcterms:W3CDTF">2019-01-17T06:26:17Z</dcterms:created>
  <dcterms:modified xsi:type="dcterms:W3CDTF">2019-02-04T13:26:03Z</dcterms:modified>
</cp:coreProperties>
</file>