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76" autoAdjust="0"/>
  </p:normalViewPr>
  <p:slideViewPr>
    <p:cSldViewPr>
      <p:cViewPr varScale="1">
        <p:scale>
          <a:sx n="104" d="100"/>
          <a:sy n="104" d="100"/>
        </p:scale>
        <p:origin x="-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160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226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663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832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23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082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299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39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181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944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4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72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125"/>
                    </a14:imgEffect>
                    <a14:imgEffect>
                      <a14:saturation sat="1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5880" y="2832043"/>
            <a:ext cx="6853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Lucida Console" pitchFamily="49" charset="0"/>
                <a:cs typeface="Aharoni" pitchFamily="2" charset="-79"/>
              </a:rPr>
              <a:t>Как сдавать ЕГЭ?</a:t>
            </a:r>
            <a:endParaRPr lang="ru-RU" sz="5400" dirty="0">
              <a:latin typeface="Lucida Console" pitchFamily="49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688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683">
        <p:dissolve/>
      </p:transition>
    </mc:Choice>
    <mc:Fallback xmlns="">
      <p:transition spd="slow" advTm="2683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35629"/>
            <a:ext cx="4042792" cy="4525963"/>
          </a:xfrm>
        </p:spPr>
        <p:txBody>
          <a:bodyPr>
            <a:normAutofit/>
          </a:bodyPr>
          <a:lstStyle/>
          <a:p>
            <a:r>
              <a:rPr lang="ru-RU" sz="2000" u="sng" dirty="0" smtClean="0"/>
              <a:t>Получаешь свидетельство</a:t>
            </a:r>
            <a:endParaRPr lang="ru-RU" sz="2000" u="sng" dirty="0"/>
          </a:p>
        </p:txBody>
      </p:sp>
      <p:sp>
        <p:nvSpPr>
          <p:cNvPr id="4" name="Облако 3"/>
          <p:cNvSpPr/>
          <p:nvPr/>
        </p:nvSpPr>
        <p:spPr>
          <a:xfrm>
            <a:off x="629072" y="115144"/>
            <a:ext cx="8136904" cy="115361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dirty="0" smtClean="0"/>
              <a:t>После сдачи ЕГЭ</a:t>
            </a:r>
            <a:endParaRPr lang="ru-RU" sz="28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609186" y="1628800"/>
            <a:ext cx="27466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u="sng" dirty="0" smtClean="0"/>
              <a:t>Поступаешь в ВУЗ</a:t>
            </a:r>
            <a:endParaRPr lang="ru-RU" sz="2000" u="sng" dirty="0"/>
          </a:p>
        </p:txBody>
      </p:sp>
      <p:sp>
        <p:nvSpPr>
          <p:cNvPr id="6" name="Солнце 5"/>
          <p:cNvSpPr/>
          <p:nvPr/>
        </p:nvSpPr>
        <p:spPr>
          <a:xfrm>
            <a:off x="7292619" y="0"/>
            <a:ext cx="1403648" cy="1268760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ZhultayaAV\Desktop\ЕГЭ\9e922f4b94c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21201"/>
            <a:ext cx="2766690" cy="26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3563888" y="3429000"/>
            <a:ext cx="1584176" cy="533676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9219" name="Picture 3" descr="C:\Users\ZhultayaAV\Desktop\ЕГЭ\1254153476_shutterstock_3618227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6503" y="2185895"/>
            <a:ext cx="2845937" cy="311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ZhultayaAV\Desktop\ЕГЭ\kupit_ege_svidetelstv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039" y="1986448"/>
            <a:ext cx="2171873" cy="144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737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393">
        <p14:prism/>
      </p:transition>
    </mc:Choice>
    <mc:Fallback xmlns="">
      <p:transition spd="slow" advTm="153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3"/>
          <p:cNvSpPr/>
          <p:nvPr/>
        </p:nvSpPr>
        <p:spPr>
          <a:xfrm>
            <a:off x="1691680" y="188640"/>
            <a:ext cx="5832648" cy="2304256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 можно праздновать!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ZhultayaAV\Desktop\ЕГЭ\1272168365_happy-birthday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604867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520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463">
        <p14:prism/>
      </p:transition>
    </mc:Choice>
    <mc:Fallback xmlns="">
      <p:transition spd="slow" advTm="64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9957" y="1484784"/>
            <a:ext cx="6825952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Вы имеете право подать апелляцию:</a:t>
            </a:r>
            <a:endParaRPr lang="ru-RU" sz="2400" b="1" dirty="0"/>
          </a:p>
        </p:txBody>
      </p:sp>
      <p:sp>
        <p:nvSpPr>
          <p:cNvPr id="4" name="Облако 3"/>
          <p:cNvSpPr/>
          <p:nvPr/>
        </p:nvSpPr>
        <p:spPr>
          <a:xfrm>
            <a:off x="629072" y="132182"/>
            <a:ext cx="8136904" cy="115361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dirty="0" smtClean="0"/>
              <a:t>Но так же нельзя забывать!</a:t>
            </a:r>
            <a:endParaRPr lang="ru-RU" sz="28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9512" y="2204864"/>
            <a:ext cx="396044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dirty="0" smtClean="0"/>
              <a:t>  </a:t>
            </a:r>
            <a:r>
              <a:rPr lang="ru-RU" b="1" dirty="0" smtClean="0"/>
              <a:t>На процедуру проведения ЕГЭ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dirty="0" smtClean="0"/>
              <a:t>(</a:t>
            </a:r>
            <a:r>
              <a:rPr lang="ru-RU" sz="2400" dirty="0" smtClean="0"/>
              <a:t>до выхода из ППЭ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97524" y="2287825"/>
            <a:ext cx="4338972" cy="157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На результаты ЕГЭ</a:t>
            </a:r>
          </a:p>
          <a:p>
            <a:pPr marL="0" indent="0" algn="r">
              <a:buFont typeface="Arial" pitchFamily="34" charset="0"/>
              <a:buNone/>
            </a:pPr>
            <a:r>
              <a:rPr lang="ru-RU" sz="2400" dirty="0" smtClean="0"/>
              <a:t>(после получения результатов)</a:t>
            </a:r>
            <a:endParaRPr lang="ru-RU" sz="2400" dirty="0"/>
          </a:p>
        </p:txBody>
      </p:sp>
      <p:pic>
        <p:nvPicPr>
          <p:cNvPr id="11266" name="Picture 2" descr="C:\Users\ZhultayaAV\Desktop\ЕГЭ\trexmernye_chelovechki_3d_humans_396153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287" y="3717032"/>
            <a:ext cx="3024336" cy="273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ZhultayaAV\Desktop\ЕГЭ\stock-photo-button-with-unknown-function-unrecognizable-small-people-on-d-high-quality-render-image-isolated-6192398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2463" y="3795147"/>
            <a:ext cx="2638134" cy="257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917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528">
        <p14:vortex dir="r"/>
      </p:transition>
    </mc:Choice>
    <mc:Fallback xmlns="">
      <p:transition spd="slow" advTm="155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4953" y="1285798"/>
            <a:ext cx="2520280" cy="1589044"/>
          </a:xfrm>
        </p:spPr>
        <p:txBody>
          <a:bodyPr>
            <a:normAutofit fontScale="85000" lnSpcReduction="20000"/>
          </a:bodyPr>
          <a:lstStyle/>
          <a:p>
            <a:r>
              <a:rPr lang="ru-RU" sz="4000" b="1" dirty="0" smtClean="0"/>
              <a:t>64-65-96</a:t>
            </a:r>
          </a:p>
          <a:p>
            <a:r>
              <a:rPr lang="ru-RU" sz="4000" b="1" dirty="0" smtClean="0"/>
              <a:t>64-29-53</a:t>
            </a:r>
          </a:p>
          <a:p>
            <a:r>
              <a:rPr lang="ru-RU" sz="4000" b="1" dirty="0" smtClean="0"/>
              <a:t>96-73-10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>
            <a:off x="467544" y="132182"/>
            <a:ext cx="8136904" cy="115361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dirty="0" smtClean="0"/>
              <a:t>Если у вас будут появляться вопросы, вам с удовольствием ответят по телефонам </a:t>
            </a:r>
          </a:p>
          <a:p>
            <a:pPr algn="ctr"/>
            <a:r>
              <a:rPr lang="ru-RU" sz="2400" b="1" dirty="0" smtClean="0"/>
              <a:t>«горячей линии»: </a:t>
            </a:r>
            <a:endParaRPr lang="ru-RU" sz="2400" b="1" dirty="0"/>
          </a:p>
        </p:txBody>
      </p:sp>
      <p:pic>
        <p:nvPicPr>
          <p:cNvPr id="12290" name="Picture 2" descr="C:\Users\ZhultayaAV\Desktop\ЕГЭ\1261130051_1-black-3d-little-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314840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ZhultayaAV\Desktop\ЕГЭ\1223314369_pic_id313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852936"/>
            <a:ext cx="249613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ZhultayaAV\Desktop\ЕГЭ\1252925549_3-3d_peop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852936"/>
            <a:ext cx="285750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607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279">
        <p14:glitter pattern="hexagon"/>
      </p:transition>
    </mc:Choice>
    <mc:Fallback xmlns="">
      <p:transition spd="slow" advTm="102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ZhultayaAV\Desktop\ЕГЭ\1309679396UYZ8V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5309863" cy="365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4572000" y="1124744"/>
            <a:ext cx="3600400" cy="1008112"/>
          </a:xfrm>
          <a:prstGeom prst="clou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До новых Встреч!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2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ZhultayaAV\Desktop\ЕГЭ\mota_ru_0020701-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536" cy="684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/>
          <p:cNvSpPr/>
          <p:nvPr/>
        </p:nvSpPr>
        <p:spPr>
          <a:xfrm>
            <a:off x="94251" y="1299592"/>
            <a:ext cx="3527919" cy="136815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andara" pitchFamily="34" charset="0"/>
              </a:rPr>
              <a:t>Всем привет!</a:t>
            </a:r>
            <a:endParaRPr lang="ru-RU" sz="2800" b="1" dirty="0">
              <a:latin typeface="Candara" pitchFamily="34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5580112" y="12576"/>
            <a:ext cx="3456384" cy="132819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ndara" pitchFamily="34" charset="0"/>
              </a:rPr>
              <a:t>Сегодня я расскажу вам все про ЕГЭ.</a:t>
            </a:r>
            <a:endParaRPr lang="ru-RU" b="1" dirty="0">
              <a:latin typeface="Candar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887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103">
        <p14:prism/>
      </p:transition>
    </mc:Choice>
    <mc:Fallback xmlns="">
      <p:transition spd="slow" advTm="81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>
            <a:off x="179512" y="0"/>
            <a:ext cx="8784976" cy="242088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Итак</a:t>
            </a:r>
            <a:r>
              <a:rPr lang="ru-RU" b="1" dirty="0"/>
              <a:t>, чтобы </a:t>
            </a:r>
            <a:r>
              <a:rPr lang="ru-RU" b="1" dirty="0" smtClean="0"/>
              <a:t>получить,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аттестат, </a:t>
            </a:r>
            <a:r>
              <a:rPr lang="ru-RU" b="1" dirty="0" smtClean="0"/>
              <a:t>вам </a:t>
            </a:r>
            <a:r>
              <a:rPr lang="ru-RU" b="1" dirty="0"/>
              <a:t>необходимо сдать </a:t>
            </a:r>
          </a:p>
          <a:p>
            <a:pPr algn="ctr"/>
            <a:r>
              <a:rPr lang="ru-RU" sz="2000" b="1" u="sng" dirty="0"/>
              <a:t>2 предмета и набрать минимальные баллы: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19872" y="4437112"/>
            <a:ext cx="3240360" cy="10801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2" name="Picture 4" descr="C:\Users\ZhultayaAV\Desktop\ЕГЭ\655_93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5472608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ZhultayaAV\Desktop\ЕГЭ\attestat_za_11_klass_s_2007_cove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2280" y="1772816"/>
            <a:ext cx="1763296" cy="248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106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096">
        <p14:prism/>
      </p:transition>
    </mc:Choice>
    <mc:Fallback xmlns="">
      <p:transition spd="slow" advTm="110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539552" y="0"/>
            <a:ext cx="3384376" cy="1772816"/>
          </a:xfrm>
          <a:prstGeom prst="clou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Но этого мало для того, чтобы поступить в ВУЗ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220072" y="0"/>
            <a:ext cx="3312368" cy="1772816"/>
          </a:xfrm>
          <a:prstGeom prst="clou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И получить желаемую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профессию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ZhultayaAV\Desktop\ЕГЭ\189946-yan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1806285"/>
            <a:ext cx="403244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ZhultayaAV\Desktop\ЕГЭ\1270908406_PEACHonka.ru_72v9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0" y="1806286"/>
            <a:ext cx="47625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ZhultayaAV\Desktop\ЕГЭ\1285411156_coomr1kn9u5bfvq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2869" y="4778086"/>
            <a:ext cx="4743450" cy="20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580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212">
        <p14:prism/>
      </p:transition>
    </mc:Choice>
    <mc:Fallback xmlns="">
      <p:transition spd="slow" advTm="152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827584" y="0"/>
            <a:ext cx="7488832" cy="1484784"/>
          </a:xfrm>
          <a:prstGeom prst="clou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Чтобы стать студентом, необходимо выбрать и успешно сдать предметы по выбору: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ZhultayaAV\Desktop\ЕГЭ\1223314369_pic_id313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0" y="3609975"/>
            <a:ext cx="47625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844824"/>
            <a:ext cx="3980577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/>
              <a:t>Физика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/>
              <a:t>Химия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/>
              <a:t>История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/>
              <a:t>Обществознание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/>
              <a:t>Биология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/>
              <a:t>География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/>
              <a:t>Литература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/>
              <a:t>Информатика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/>
              <a:t>Иностранные языки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72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986">
        <p14:prism/>
      </p:transition>
    </mc:Choice>
    <mc:Fallback xmlns="">
      <p:transition spd="slow" advTm="119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10" y="1240430"/>
            <a:ext cx="8164558" cy="23325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prstClr val="black"/>
                </a:solidFill>
              </a:rPr>
              <a:t>На </a:t>
            </a:r>
            <a:r>
              <a:rPr lang="ru-RU" b="1" dirty="0">
                <a:solidFill>
                  <a:prstClr val="black"/>
                </a:solidFill>
              </a:rPr>
              <a:t>экзамене </a:t>
            </a:r>
            <a:r>
              <a:rPr lang="ru-RU" b="1" dirty="0" smtClean="0">
                <a:solidFill>
                  <a:prstClr val="black"/>
                </a:solidFill>
              </a:rPr>
              <a:t>н</a:t>
            </a:r>
            <a:r>
              <a:rPr lang="ru-RU" b="1" dirty="0" smtClean="0"/>
              <a:t>еобходимо иметь: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Паспорт;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Пропуск;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Гелевую</a:t>
            </a:r>
            <a:r>
              <a:rPr lang="ru-RU" dirty="0" smtClean="0"/>
              <a:t> ручку </a:t>
            </a:r>
            <a:r>
              <a:rPr lang="ru-RU" b="1" dirty="0" smtClean="0"/>
              <a:t>с черными </a:t>
            </a:r>
            <a:r>
              <a:rPr lang="ru-RU" dirty="0" smtClean="0"/>
              <a:t>чернилами.</a:t>
            </a: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629072" y="115144"/>
            <a:ext cx="8136904" cy="115361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Нужно помнить!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ZhultayaAV\Desktop\ЕГЭ\ff1758b7916125fa851f4daaf2db9ce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7524" y="3284985"/>
            <a:ext cx="4428762" cy="355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921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3539">
        <p14:prism/>
      </p:transition>
    </mc:Choice>
    <mc:Fallback xmlns="">
      <p:transition spd="slow" advTm="135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2306" y="1988841"/>
            <a:ext cx="3288162" cy="8640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   Телефон и другие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электронные устройства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251520" y="0"/>
            <a:ext cx="8640960" cy="1412776"/>
          </a:xfrm>
          <a:prstGeom prst="cloud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Категорически </a:t>
            </a:r>
            <a:r>
              <a:rPr lang="ru-RU" sz="2400" b="1" u="sng" dirty="0" smtClean="0">
                <a:solidFill>
                  <a:schemeClr val="tx1"/>
                </a:solidFill>
              </a:rPr>
              <a:t>запрещается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иметь при себе: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Молния 4"/>
          <p:cNvSpPr/>
          <p:nvPr/>
        </p:nvSpPr>
        <p:spPr>
          <a:xfrm>
            <a:off x="-12306" y="-26573"/>
            <a:ext cx="2376264" cy="1412776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03848" y="2060849"/>
            <a:ext cx="2225487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000" dirty="0" smtClean="0"/>
              <a:t>Шпаргалки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228184" y="2060849"/>
            <a:ext cx="214793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000" dirty="0" smtClean="0"/>
              <a:t>Калькулятор</a:t>
            </a:r>
            <a:endParaRPr lang="ru-RU" sz="2000" dirty="0"/>
          </a:p>
        </p:txBody>
      </p:sp>
      <p:pic>
        <p:nvPicPr>
          <p:cNvPr id="6147" name="Picture 3" descr="C:\Users\ZhultayaAV\Desktop\ЕГЭ\178853-yan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4" y="2969509"/>
            <a:ext cx="3017838" cy="322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ZhultayaAV\Desktop\ЕГЭ\30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969509"/>
            <a:ext cx="2444959" cy="3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ZhultayaAV\Desktop\ЕГЭ\9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636913"/>
            <a:ext cx="18669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34617" y="2798507"/>
            <a:ext cx="2700063" cy="3267000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34617" y="2798507"/>
            <a:ext cx="2784032" cy="3240360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035552" y="2995851"/>
            <a:ext cx="2592288" cy="3168352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3029061" y="2950907"/>
            <a:ext cx="2784032" cy="3240360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6228184" y="2825147"/>
            <a:ext cx="2784032" cy="3240360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256717" y="2880387"/>
            <a:ext cx="2592288" cy="3168352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438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9622">
        <p14:prism/>
      </p:transition>
    </mc:Choice>
    <mc:Fallback xmlns="">
      <p:transition spd="slow" advTm="196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51520" y="0"/>
            <a:ext cx="8640960" cy="1412776"/>
          </a:xfrm>
          <a:prstGeom prst="cloud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 обнаружении телефона участник ЕГЭ </a:t>
            </a:r>
            <a:r>
              <a:rPr lang="ru-RU" sz="2400" b="1" u="sng" dirty="0" smtClean="0">
                <a:solidFill>
                  <a:schemeClr val="tx1"/>
                </a:solidFill>
              </a:rPr>
              <a:t>удаляется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с экзамена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Молния 4"/>
          <p:cNvSpPr/>
          <p:nvPr/>
        </p:nvSpPr>
        <p:spPr>
          <a:xfrm>
            <a:off x="-12306" y="-26573"/>
            <a:ext cx="2376264" cy="1412776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171" name="Picture 3" descr="C:\Users\ZhultayaAV\Desktop\ЕГЭ\1285411166_pzbf5xhsaxqg3eu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8900" y="1484784"/>
            <a:ext cx="3886200" cy="521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654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556">
        <p14:prism/>
      </p:transition>
    </mc:Choice>
    <mc:Fallback xmlns="">
      <p:transition spd="slow" advTm="75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Математика- </a:t>
            </a:r>
            <a:r>
              <a:rPr lang="ru-RU" sz="2400" dirty="0">
                <a:solidFill>
                  <a:prstClr val="black"/>
                </a:solidFill>
              </a:rPr>
              <a:t>линейку, не </a:t>
            </a:r>
            <a:r>
              <a:rPr lang="ru-RU" sz="2400" dirty="0" smtClean="0">
                <a:solidFill>
                  <a:prstClr val="black"/>
                </a:solidFill>
              </a:rPr>
              <a:t>имеющую формул;</a:t>
            </a:r>
            <a:endParaRPr lang="ru-RU" sz="2400" dirty="0">
              <a:solidFill>
                <a:prstClr val="black"/>
              </a:solidFill>
            </a:endParaRPr>
          </a:p>
          <a:p>
            <a:r>
              <a:rPr lang="ru-RU" sz="2400" dirty="0" smtClean="0"/>
              <a:t>Физика- непрограммируемый калькулятор, линейку, не имеющую формул;</a:t>
            </a:r>
          </a:p>
          <a:p>
            <a:r>
              <a:rPr lang="ru-RU" sz="2400" dirty="0" smtClean="0"/>
              <a:t>Химия- </a:t>
            </a:r>
            <a:r>
              <a:rPr lang="ru-RU" sz="2400" smtClean="0"/>
              <a:t>непрограммируемый калькулятор;</a:t>
            </a:r>
            <a:endParaRPr lang="ru-RU" sz="2400" dirty="0" smtClean="0"/>
          </a:p>
          <a:p>
            <a:r>
              <a:rPr lang="ru-RU" sz="2400" dirty="0" smtClean="0"/>
              <a:t>География- </a:t>
            </a:r>
            <a:r>
              <a:rPr lang="ru-RU" sz="2400" dirty="0">
                <a:solidFill>
                  <a:prstClr val="black"/>
                </a:solidFill>
              </a:rPr>
              <a:t>непрограммируемый </a:t>
            </a:r>
            <a:r>
              <a:rPr lang="ru-RU" sz="2400" dirty="0" smtClean="0"/>
              <a:t>калькулятор, линейку, не имеющую формул, транспортир.</a:t>
            </a:r>
          </a:p>
          <a:p>
            <a:endParaRPr lang="ru-RU" sz="2400" dirty="0"/>
          </a:p>
        </p:txBody>
      </p:sp>
      <p:sp>
        <p:nvSpPr>
          <p:cNvPr id="4" name="Облако 3"/>
          <p:cNvSpPr/>
          <p:nvPr/>
        </p:nvSpPr>
        <p:spPr>
          <a:xfrm>
            <a:off x="629072" y="115144"/>
            <a:ext cx="8136904" cy="115361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На некоторые экзамены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вы </a:t>
            </a:r>
            <a:r>
              <a:rPr lang="ru-RU" sz="2800" b="1" u="sng" dirty="0" smtClean="0">
                <a:solidFill>
                  <a:schemeClr val="tx1"/>
                </a:solidFill>
              </a:rPr>
              <a:t>можете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взять с собой: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ZhultayaAV\Desktop\ЕГЭ\1233071668_1233068095_kalkulyator_dlya_ps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314" y="4597837"/>
            <a:ext cx="1670363" cy="204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ZhultayaAV\Desktop\ЕГЭ\derevyannaya_linej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942" y="4701803"/>
            <a:ext cx="2111958" cy="177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ZhultayaAV\Desktop\ЕГЭ\437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5185" y="4701803"/>
            <a:ext cx="2628552" cy="197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ZhultayaAV\Desktop\ЕГЭ\27493_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3510" y="4742856"/>
            <a:ext cx="1759346" cy="175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490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4408">
        <p14:prism/>
      </p:transition>
    </mc:Choice>
    <mc:Fallback xmlns="">
      <p:transition spd="slow" advTm="144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1|2.1|1.9|2.8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9|1.8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7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7|2.4|2.6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4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5|1.7|1.3|1.4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|1.6|1.4|1.5|2.8|1.2|2.2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5|1.3|2.2|1.8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1.8|1.6|2.8|2.3|1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rtlCol="0" anchor="ctr">
        <a:scene3d>
          <a:camera prst="orthographicFront"/>
          <a:lightRig rig="threePt" dir="t"/>
        </a:scene3d>
        <a:sp3d extrusionH="57150">
          <a:bevelT w="38100" h="38100"/>
        </a:sp3d>
      </a:bodyPr>
      <a:lstStyle>
        <a:defPPr>
          <a:defRPr sz="2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221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Кнопка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Жултая Алина Владимировна</dc:creator>
  <cp:lastModifiedBy>Терновых Татьяна Викторовна</cp:lastModifiedBy>
  <cp:revision>28</cp:revision>
  <dcterms:created xsi:type="dcterms:W3CDTF">2012-01-23T06:00:50Z</dcterms:created>
  <dcterms:modified xsi:type="dcterms:W3CDTF">2012-05-03T07:05:56Z</dcterms:modified>
</cp:coreProperties>
</file>